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4.xml" ContentType="application/vnd.openxmlformats-officedocument.themeOverride+xml"/>
  <Override PartName="/ppt/drawings/drawing1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5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6.xml" ContentType="application/vnd.openxmlformats-officedocument.themeOverride+xml"/>
  <Override PartName="/ppt/drawings/drawing16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7.xml" ContentType="application/vnd.openxmlformats-officedocument.themeOverrid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8.xml" ContentType="application/vnd.openxmlformats-officedocument.themeOverride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theme/themeOverride19.xml" ContentType="application/vnd.openxmlformats-officedocument.themeOverride+xml"/>
  <Override PartName="/ppt/drawings/drawing19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theme/themeOverride20.xml" ContentType="application/vnd.openxmlformats-officedocument.themeOverride+xml"/>
  <Override PartName="/ppt/drawings/drawing20.xml" ContentType="application/vnd.openxmlformats-officedocument.drawingml.chartshapes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theme/themeOverride21.xml" ContentType="application/vnd.openxmlformats-officedocument.themeOverride+xml"/>
  <Override PartName="/ppt/drawings/drawing21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22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dfd453708dcc4576" Type="http://schemas.microsoft.com/office/2007/relationships/ui/extensibility" Target="customUI/customUI14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79" r:id="rId2"/>
    <p:sldMasterId id="2147483724" r:id="rId3"/>
    <p:sldMasterId id="2147483755" r:id="rId4"/>
  </p:sldMasterIdLst>
  <p:notesMasterIdLst>
    <p:notesMasterId r:id="rId25"/>
  </p:notesMasterIdLst>
  <p:sldIdLst>
    <p:sldId id="269" r:id="rId5"/>
    <p:sldId id="2891" r:id="rId6"/>
    <p:sldId id="2147474303" r:id="rId7"/>
    <p:sldId id="2147474229" r:id="rId8"/>
    <p:sldId id="2147474304" r:id="rId9"/>
    <p:sldId id="2147474306" r:id="rId10"/>
    <p:sldId id="2147474305" r:id="rId11"/>
    <p:sldId id="2147474238" r:id="rId12"/>
    <p:sldId id="2147474252" r:id="rId13"/>
    <p:sldId id="2147474270" r:id="rId14"/>
    <p:sldId id="2147474277" r:id="rId15"/>
    <p:sldId id="2147474262" r:id="rId16"/>
    <p:sldId id="2147474268" r:id="rId17"/>
    <p:sldId id="2147474263" r:id="rId18"/>
    <p:sldId id="2147474279" r:id="rId19"/>
    <p:sldId id="2147474280" r:id="rId20"/>
    <p:sldId id="2147474281" r:id="rId21"/>
    <p:sldId id="2147474267" r:id="rId22"/>
    <p:sldId id="2147474269" r:id="rId23"/>
    <p:sldId id="1198" r:id="rId24"/>
  </p:sldIdLst>
  <p:sldSz cx="9180513" cy="51435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8" userDrawn="1">
          <p15:clr>
            <a:srgbClr val="A4A3A4"/>
          </p15:clr>
        </p15:guide>
        <p15:guide id="2" pos="19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ESSA ANNA MARIA" initials="MAM" lastIdx="3" clrIdx="0">
    <p:extLst>
      <p:ext uri="{19B8F6BF-5375-455C-9EA6-DF929625EA0E}">
        <p15:presenceInfo xmlns:p15="http://schemas.microsoft.com/office/powerpoint/2012/main" userId="S-1-5-21-412299003-594166681-732247886-56945" providerId="AD"/>
      </p:ext>
    </p:extLst>
  </p:cmAuthor>
  <p:cmAuthor id="2" name="VITULANO ROSA MARIA" initials="VRM" lastIdx="1" clrIdx="1">
    <p:extLst>
      <p:ext uri="{19B8F6BF-5375-455C-9EA6-DF929625EA0E}">
        <p15:presenceInfo xmlns:p15="http://schemas.microsoft.com/office/powerpoint/2012/main" userId="S-1-5-21-412299003-594166681-732247886-1343442" providerId="AD"/>
      </p:ext>
    </p:extLst>
  </p:cmAuthor>
  <p:cmAuthor id="3" name="VITULANO ROSA MARIA" initials="VRM [2]" lastIdx="2" clrIdx="2">
    <p:extLst>
      <p:ext uri="{19B8F6BF-5375-455C-9EA6-DF929625EA0E}">
        <p15:presenceInfo xmlns:p15="http://schemas.microsoft.com/office/powerpoint/2012/main" userId="S::rosa.vitulano@intesasanpaolo.com::d5d4212b-6df6-4258-8810-280cffa6f9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79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20085A-6D73-417F-9ACB-B85E35BBE5A3}">
  <a:tblStyle styleId="{B320085A-6D73-417F-9ACB-B85E35BBE5A3}" styleName="Custom DC Studi e Ricerche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000" cmpd="sng">
              <a:solidFill>
                <a:srgbClr val="406B9B"/>
              </a:solidFill>
            </a:ln>
          </a:top>
          <a:bottom>
            <a:ln w="25000" cmpd="sng">
              <a:solidFill>
                <a:srgbClr val="406B9B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ff">
        <a:fontRef idx="minor">
          <a:scrgbClr r="0" g="0" b="0"/>
        </a:fontRef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25000" cmpd="sng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rgbClr val="406B9B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3372" autoAdjust="0"/>
  </p:normalViewPr>
  <p:slideViewPr>
    <p:cSldViewPr snapToGrid="0" showGuides="1">
      <p:cViewPr varScale="1">
        <p:scale>
          <a:sx n="132" d="100"/>
          <a:sy n="132" d="100"/>
        </p:scale>
        <p:origin x="876" y="96"/>
      </p:cViewPr>
      <p:guideLst>
        <p:guide orient="horz" pos="2368"/>
        <p:guide pos="1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10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Coeweb_Riso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11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Coeweb_Riso_2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12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Coeweb_Riso_2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3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quote_export_2021_2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3.xml"/><Relationship Id="rId1" Type="http://schemas.microsoft.com/office/2011/relationships/chartStyle" Target="style13.xml"/><Relationship Id="rId5" Type="http://schemas.openxmlformats.org/officeDocument/2006/relationships/chartUserShapes" Target="../drawings/drawing14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quote_export_2021_2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4.xml"/><Relationship Id="rId1" Type="http://schemas.microsoft.com/office/2011/relationships/chartStyle" Target="style14.xml"/><Relationship Id="rId5" Type="http://schemas.openxmlformats.org/officeDocument/2006/relationships/chartUserShapes" Target="../drawings/drawing15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Coeweb_Riso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5.xml"/><Relationship Id="rId1" Type="http://schemas.microsoft.com/office/2011/relationships/chartStyle" Target="style15.xml"/><Relationship Id="rId5" Type="http://schemas.openxmlformats.org/officeDocument/2006/relationships/chartUserShapes" Target="../drawings/drawing16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Coeweb_Riso_2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6.xml"/><Relationship Id="rId1" Type="http://schemas.microsoft.com/office/2011/relationships/chartStyle" Target="style16.xml"/><Relationship Id="rId5" Type="http://schemas.openxmlformats.org/officeDocument/2006/relationships/chartUserShapes" Target="../drawings/drawing17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comtrade_riso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8.xml"/><Relationship Id="rId2" Type="http://schemas.microsoft.com/office/2011/relationships/chartColorStyle" Target="colors17.xml"/><Relationship Id="rId1" Type="http://schemas.microsoft.com/office/2011/relationships/chartStyle" Target="style17.xml"/><Relationship Id="rId5" Type="http://schemas.openxmlformats.org/officeDocument/2006/relationships/chartUserShapes" Target="../drawings/drawing18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comtrade_riso.xlsx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9.xml"/><Relationship Id="rId2" Type="http://schemas.microsoft.com/office/2011/relationships/chartColorStyle" Target="colors18.xml"/><Relationship Id="rId1" Type="http://schemas.microsoft.com/office/2011/relationships/chartStyle" Target="style18.xml"/><Relationship Id="rId5" Type="http://schemas.openxmlformats.org/officeDocument/2006/relationships/chartUserShapes" Target="../drawings/drawing19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comtrade_riso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../embeddings/oleObject2.bin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0.xml"/><Relationship Id="rId2" Type="http://schemas.microsoft.com/office/2011/relationships/chartColorStyle" Target="colors19.xml"/><Relationship Id="rId1" Type="http://schemas.microsoft.com/office/2011/relationships/chartStyle" Target="style19.xml"/><Relationship Id="rId5" Type="http://schemas.openxmlformats.org/officeDocument/2006/relationships/chartUserShapes" Target="../drawings/drawing20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quote_export_2021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1.xml"/><Relationship Id="rId2" Type="http://schemas.microsoft.com/office/2011/relationships/chartColorStyle" Target="colors20.xml"/><Relationship Id="rId1" Type="http://schemas.microsoft.com/office/2011/relationships/chartStyle" Target="style20.xml"/><Relationship Id="rId5" Type="http://schemas.openxmlformats.org/officeDocument/2006/relationships/chartUserShapes" Target="../drawings/drawing21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quote_export_2021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slide%20potenziale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sede.corp.sanpaoloimi.com\pdudfsroot\DirezioniBI\Divisione%20Corporate\Dco%20Servizio%20Studi%20E%20Ricerche\Lavori\Industria\Economisti%20Territorio\DR_Agribusiness\elab\Food_price_index\grafico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4.xml"/><Relationship Id="rId4" Type="http://schemas.openxmlformats.org/officeDocument/2006/relationships/oleObject" Target="http://direzione.sede.corp.sanpaoloimi.com/s/0106658/RDocs/MacroFixIncRes/Macroeconomia/Areaeuro/Prezzi/CPI/CPI_Italy_models_draft.xlsm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5.xml"/><Relationship Id="rId4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6.xml"/><Relationship Id="rId4" Type="http://schemas.openxmlformats.org/officeDocument/2006/relationships/oleObject" Target="Cartel1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7.xml"/><Relationship Id="rId4" Type="http://schemas.openxmlformats.org/officeDocument/2006/relationships/oleObject" Target="file:///c:\profili\u023359\Downloads\52680d15-1fe6-4693-b381-b2eab9626d75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8.xml"/><Relationship Id="rId4" Type="http://schemas.openxmlformats.org/officeDocument/2006/relationships/oleObject" Target="file:///c:\profili\u023359\Downloads\apro_cpshr_page_spreadsheet%20(1)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9.xml"/><Relationship Id="rId4" Type="http://schemas.openxmlformats.org/officeDocument/2006/relationships/oleObject" Target="file:///\\sede.corp.sanpaoloimi.com\pdudfsroot\DirezioniBI\Divisione%20Corporate\Dco%20Servizio%20Studi%20E%20Ricerche\Lavori\Industria\SETTORI\Alimentare\Confagricoltura_Vercelli_23.06.2023\riso_provin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959074030147036E-2"/>
          <c:y val="3.2070727200260878E-2"/>
          <c:w val="0.88964216210048697"/>
          <c:h val="0.91842378328741969"/>
        </c:manualLayout>
      </c:layout>
      <c:lineChart>
        <c:grouping val="standard"/>
        <c:varyColors val="0"/>
        <c:ser>
          <c:idx val="0"/>
          <c:order val="0"/>
          <c:tx>
            <c:v>HH</c:v>
          </c:tx>
          <c:spPr>
            <a:ln w="28575" cap="rnd">
              <a:solidFill>
                <a:srgbClr val="003A79"/>
              </a:solidFill>
              <a:round/>
            </a:ln>
            <a:effectLst/>
          </c:spPr>
          <c:marker>
            <c:symbol val="none"/>
          </c:marker>
          <c:cat>
            <c:numRef>
              <c:f>'1mon'!$A$7:$A$2000</c:f>
              <c:numCache>
                <c:formatCode>m/d/yyyy</c:formatCode>
                <c:ptCount val="1994"/>
                <c:pt idx="0">
                  <c:v>42887</c:v>
                </c:pt>
                <c:pt idx="1">
                  <c:v>42888</c:v>
                </c:pt>
                <c:pt idx="2">
                  <c:v>42891</c:v>
                </c:pt>
                <c:pt idx="3">
                  <c:v>42892</c:v>
                </c:pt>
                <c:pt idx="4">
                  <c:v>42893</c:v>
                </c:pt>
                <c:pt idx="5">
                  <c:v>42894</c:v>
                </c:pt>
                <c:pt idx="6">
                  <c:v>42895</c:v>
                </c:pt>
                <c:pt idx="7">
                  <c:v>42898</c:v>
                </c:pt>
                <c:pt idx="8">
                  <c:v>42899</c:v>
                </c:pt>
                <c:pt idx="9">
                  <c:v>42900</c:v>
                </c:pt>
                <c:pt idx="10">
                  <c:v>42901</c:v>
                </c:pt>
                <c:pt idx="11">
                  <c:v>42902</c:v>
                </c:pt>
                <c:pt idx="12">
                  <c:v>42905</c:v>
                </c:pt>
                <c:pt idx="13">
                  <c:v>42906</c:v>
                </c:pt>
                <c:pt idx="14">
                  <c:v>42907</c:v>
                </c:pt>
                <c:pt idx="15">
                  <c:v>42908</c:v>
                </c:pt>
                <c:pt idx="16">
                  <c:v>42909</c:v>
                </c:pt>
                <c:pt idx="17">
                  <c:v>42912</c:v>
                </c:pt>
                <c:pt idx="18">
                  <c:v>42913</c:v>
                </c:pt>
                <c:pt idx="19">
                  <c:v>42914</c:v>
                </c:pt>
                <c:pt idx="20">
                  <c:v>42915</c:v>
                </c:pt>
                <c:pt idx="21">
                  <c:v>42916</c:v>
                </c:pt>
                <c:pt idx="22">
                  <c:v>42919</c:v>
                </c:pt>
                <c:pt idx="23">
                  <c:v>42920</c:v>
                </c:pt>
                <c:pt idx="24">
                  <c:v>42921</c:v>
                </c:pt>
                <c:pt idx="25">
                  <c:v>42922</c:v>
                </c:pt>
                <c:pt idx="26">
                  <c:v>42923</c:v>
                </c:pt>
                <c:pt idx="27">
                  <c:v>42926</c:v>
                </c:pt>
                <c:pt idx="28">
                  <c:v>42927</c:v>
                </c:pt>
                <c:pt idx="29">
                  <c:v>42928</c:v>
                </c:pt>
                <c:pt idx="30">
                  <c:v>42929</c:v>
                </c:pt>
                <c:pt idx="31">
                  <c:v>42930</c:v>
                </c:pt>
                <c:pt idx="32">
                  <c:v>42933</c:v>
                </c:pt>
                <c:pt idx="33">
                  <c:v>42934</c:v>
                </c:pt>
                <c:pt idx="34">
                  <c:v>42935</c:v>
                </c:pt>
                <c:pt idx="35">
                  <c:v>42936</c:v>
                </c:pt>
                <c:pt idx="36">
                  <c:v>42937</c:v>
                </c:pt>
                <c:pt idx="37">
                  <c:v>42940</c:v>
                </c:pt>
                <c:pt idx="38">
                  <c:v>42941</c:v>
                </c:pt>
                <c:pt idx="39">
                  <c:v>42942</c:v>
                </c:pt>
                <c:pt idx="40">
                  <c:v>42943</c:v>
                </c:pt>
                <c:pt idx="41">
                  <c:v>42944</c:v>
                </c:pt>
                <c:pt idx="42">
                  <c:v>42947</c:v>
                </c:pt>
                <c:pt idx="43">
                  <c:v>42948</c:v>
                </c:pt>
                <c:pt idx="44">
                  <c:v>42949</c:v>
                </c:pt>
                <c:pt idx="45">
                  <c:v>42950</c:v>
                </c:pt>
                <c:pt idx="46">
                  <c:v>42951</c:v>
                </c:pt>
                <c:pt idx="47">
                  <c:v>42954</c:v>
                </c:pt>
                <c:pt idx="48">
                  <c:v>42955</c:v>
                </c:pt>
                <c:pt idx="49">
                  <c:v>42956</c:v>
                </c:pt>
                <c:pt idx="50">
                  <c:v>42957</c:v>
                </c:pt>
                <c:pt idx="51">
                  <c:v>42958</c:v>
                </c:pt>
                <c:pt idx="52">
                  <c:v>42961</c:v>
                </c:pt>
                <c:pt idx="53">
                  <c:v>42962</c:v>
                </c:pt>
                <c:pt idx="54">
                  <c:v>42963</c:v>
                </c:pt>
                <c:pt idx="55">
                  <c:v>42964</c:v>
                </c:pt>
                <c:pt idx="56">
                  <c:v>42965</c:v>
                </c:pt>
                <c:pt idx="57">
                  <c:v>42968</c:v>
                </c:pt>
                <c:pt idx="58">
                  <c:v>42969</c:v>
                </c:pt>
                <c:pt idx="59">
                  <c:v>42970</c:v>
                </c:pt>
                <c:pt idx="60">
                  <c:v>42971</c:v>
                </c:pt>
                <c:pt idx="61">
                  <c:v>42972</c:v>
                </c:pt>
                <c:pt idx="62">
                  <c:v>42975</c:v>
                </c:pt>
                <c:pt idx="63">
                  <c:v>42976</c:v>
                </c:pt>
                <c:pt idx="64">
                  <c:v>42977</c:v>
                </c:pt>
                <c:pt idx="65">
                  <c:v>42978</c:v>
                </c:pt>
                <c:pt idx="66">
                  <c:v>42979</c:v>
                </c:pt>
                <c:pt idx="67">
                  <c:v>42982</c:v>
                </c:pt>
                <c:pt idx="68">
                  <c:v>42983</c:v>
                </c:pt>
                <c:pt idx="69">
                  <c:v>42984</c:v>
                </c:pt>
                <c:pt idx="70">
                  <c:v>42985</c:v>
                </c:pt>
                <c:pt idx="71">
                  <c:v>42986</c:v>
                </c:pt>
                <c:pt idx="72">
                  <c:v>42989</c:v>
                </c:pt>
                <c:pt idx="73">
                  <c:v>42990</c:v>
                </c:pt>
                <c:pt idx="74">
                  <c:v>42991</c:v>
                </c:pt>
                <c:pt idx="75">
                  <c:v>42992</c:v>
                </c:pt>
                <c:pt idx="76">
                  <c:v>42993</c:v>
                </c:pt>
                <c:pt idx="77">
                  <c:v>42996</c:v>
                </c:pt>
                <c:pt idx="78">
                  <c:v>42997</c:v>
                </c:pt>
                <c:pt idx="79">
                  <c:v>42998</c:v>
                </c:pt>
                <c:pt idx="80">
                  <c:v>42999</c:v>
                </c:pt>
                <c:pt idx="81">
                  <c:v>43000</c:v>
                </c:pt>
                <c:pt idx="82">
                  <c:v>43003</c:v>
                </c:pt>
                <c:pt idx="83">
                  <c:v>43004</c:v>
                </c:pt>
                <c:pt idx="84">
                  <c:v>43005</c:v>
                </c:pt>
                <c:pt idx="85">
                  <c:v>43006</c:v>
                </c:pt>
                <c:pt idx="86">
                  <c:v>43007</c:v>
                </c:pt>
                <c:pt idx="87">
                  <c:v>43010</c:v>
                </c:pt>
                <c:pt idx="88">
                  <c:v>43011</c:v>
                </c:pt>
                <c:pt idx="89">
                  <c:v>43012</c:v>
                </c:pt>
                <c:pt idx="90">
                  <c:v>43013</c:v>
                </c:pt>
                <c:pt idx="91">
                  <c:v>43014</c:v>
                </c:pt>
                <c:pt idx="92">
                  <c:v>43017</c:v>
                </c:pt>
                <c:pt idx="93">
                  <c:v>43018</c:v>
                </c:pt>
                <c:pt idx="94">
                  <c:v>43019</c:v>
                </c:pt>
                <c:pt idx="95">
                  <c:v>43020</c:v>
                </c:pt>
                <c:pt idx="96">
                  <c:v>43021</c:v>
                </c:pt>
                <c:pt idx="97">
                  <c:v>43024</c:v>
                </c:pt>
                <c:pt idx="98">
                  <c:v>43025</c:v>
                </c:pt>
                <c:pt idx="99">
                  <c:v>43026</c:v>
                </c:pt>
                <c:pt idx="100">
                  <c:v>43027</c:v>
                </c:pt>
                <c:pt idx="101">
                  <c:v>43028</c:v>
                </c:pt>
                <c:pt idx="102">
                  <c:v>43031</c:v>
                </c:pt>
                <c:pt idx="103">
                  <c:v>43032</c:v>
                </c:pt>
                <c:pt idx="104">
                  <c:v>43033</c:v>
                </c:pt>
                <c:pt idx="105">
                  <c:v>43034</c:v>
                </c:pt>
                <c:pt idx="106">
                  <c:v>43035</c:v>
                </c:pt>
                <c:pt idx="107">
                  <c:v>43038</c:v>
                </c:pt>
                <c:pt idx="108">
                  <c:v>43039</c:v>
                </c:pt>
                <c:pt idx="109">
                  <c:v>43040</c:v>
                </c:pt>
                <c:pt idx="110">
                  <c:v>43041</c:v>
                </c:pt>
                <c:pt idx="111">
                  <c:v>43042</c:v>
                </c:pt>
                <c:pt idx="112">
                  <c:v>43045</c:v>
                </c:pt>
                <c:pt idx="113">
                  <c:v>43046</c:v>
                </c:pt>
                <c:pt idx="114">
                  <c:v>43047</c:v>
                </c:pt>
                <c:pt idx="115">
                  <c:v>43048</c:v>
                </c:pt>
                <c:pt idx="116">
                  <c:v>43049</c:v>
                </c:pt>
                <c:pt idx="117">
                  <c:v>43052</c:v>
                </c:pt>
                <c:pt idx="118">
                  <c:v>43053</c:v>
                </c:pt>
                <c:pt idx="119">
                  <c:v>43054</c:v>
                </c:pt>
                <c:pt idx="120">
                  <c:v>43055</c:v>
                </c:pt>
                <c:pt idx="121">
                  <c:v>43056</c:v>
                </c:pt>
                <c:pt idx="122">
                  <c:v>43059</c:v>
                </c:pt>
                <c:pt idx="123">
                  <c:v>43060</c:v>
                </c:pt>
                <c:pt idx="124">
                  <c:v>43061</c:v>
                </c:pt>
                <c:pt idx="125">
                  <c:v>43062</c:v>
                </c:pt>
                <c:pt idx="126">
                  <c:v>43063</c:v>
                </c:pt>
                <c:pt idx="127">
                  <c:v>43066</c:v>
                </c:pt>
                <c:pt idx="128">
                  <c:v>43067</c:v>
                </c:pt>
                <c:pt idx="129">
                  <c:v>43068</c:v>
                </c:pt>
                <c:pt idx="130">
                  <c:v>43069</c:v>
                </c:pt>
                <c:pt idx="131">
                  <c:v>43070</c:v>
                </c:pt>
                <c:pt idx="132">
                  <c:v>43073</c:v>
                </c:pt>
                <c:pt idx="133">
                  <c:v>43074</c:v>
                </c:pt>
                <c:pt idx="134">
                  <c:v>43075</c:v>
                </c:pt>
                <c:pt idx="135">
                  <c:v>43076</c:v>
                </c:pt>
                <c:pt idx="136">
                  <c:v>43077</c:v>
                </c:pt>
                <c:pt idx="137">
                  <c:v>43080</c:v>
                </c:pt>
                <c:pt idx="138">
                  <c:v>43081</c:v>
                </c:pt>
                <c:pt idx="139">
                  <c:v>43082</c:v>
                </c:pt>
                <c:pt idx="140">
                  <c:v>43083</c:v>
                </c:pt>
                <c:pt idx="141">
                  <c:v>43084</c:v>
                </c:pt>
                <c:pt idx="142">
                  <c:v>43087</c:v>
                </c:pt>
                <c:pt idx="143">
                  <c:v>43088</c:v>
                </c:pt>
                <c:pt idx="144">
                  <c:v>43089</c:v>
                </c:pt>
                <c:pt idx="145">
                  <c:v>43090</c:v>
                </c:pt>
                <c:pt idx="146">
                  <c:v>43091</c:v>
                </c:pt>
                <c:pt idx="147">
                  <c:v>43094</c:v>
                </c:pt>
                <c:pt idx="148">
                  <c:v>43095</c:v>
                </c:pt>
                <c:pt idx="149">
                  <c:v>43096</c:v>
                </c:pt>
                <c:pt idx="150">
                  <c:v>43097</c:v>
                </c:pt>
                <c:pt idx="151">
                  <c:v>43098</c:v>
                </c:pt>
                <c:pt idx="152">
                  <c:v>43101</c:v>
                </c:pt>
                <c:pt idx="153">
                  <c:v>43102</c:v>
                </c:pt>
                <c:pt idx="154">
                  <c:v>43103</c:v>
                </c:pt>
                <c:pt idx="155">
                  <c:v>43104</c:v>
                </c:pt>
                <c:pt idx="156">
                  <c:v>43105</c:v>
                </c:pt>
                <c:pt idx="157">
                  <c:v>43108</c:v>
                </c:pt>
                <c:pt idx="158">
                  <c:v>43109</c:v>
                </c:pt>
                <c:pt idx="159">
                  <c:v>43110</c:v>
                </c:pt>
                <c:pt idx="160">
                  <c:v>43111</c:v>
                </c:pt>
                <c:pt idx="161">
                  <c:v>43112</c:v>
                </c:pt>
                <c:pt idx="162">
                  <c:v>43115</c:v>
                </c:pt>
                <c:pt idx="163">
                  <c:v>43116</c:v>
                </c:pt>
                <c:pt idx="164">
                  <c:v>43117</c:v>
                </c:pt>
                <c:pt idx="165">
                  <c:v>43118</c:v>
                </c:pt>
                <c:pt idx="166">
                  <c:v>43119</c:v>
                </c:pt>
                <c:pt idx="167">
                  <c:v>43122</c:v>
                </c:pt>
                <c:pt idx="168">
                  <c:v>43123</c:v>
                </c:pt>
                <c:pt idx="169">
                  <c:v>43124</c:v>
                </c:pt>
                <c:pt idx="170">
                  <c:v>43125</c:v>
                </c:pt>
                <c:pt idx="171">
                  <c:v>43126</c:v>
                </c:pt>
                <c:pt idx="172">
                  <c:v>43129</c:v>
                </c:pt>
                <c:pt idx="173">
                  <c:v>43130</c:v>
                </c:pt>
                <c:pt idx="174">
                  <c:v>43131</c:v>
                </c:pt>
                <c:pt idx="175">
                  <c:v>43132</c:v>
                </c:pt>
                <c:pt idx="176">
                  <c:v>43133</c:v>
                </c:pt>
                <c:pt idx="177">
                  <c:v>43136</c:v>
                </c:pt>
                <c:pt idx="178">
                  <c:v>43137</c:v>
                </c:pt>
                <c:pt idx="179">
                  <c:v>43138</c:v>
                </c:pt>
                <c:pt idx="180">
                  <c:v>43139</c:v>
                </c:pt>
                <c:pt idx="181">
                  <c:v>43140</c:v>
                </c:pt>
                <c:pt idx="182">
                  <c:v>43143</c:v>
                </c:pt>
                <c:pt idx="183">
                  <c:v>43144</c:v>
                </c:pt>
                <c:pt idx="184">
                  <c:v>43145</c:v>
                </c:pt>
                <c:pt idx="185">
                  <c:v>43146</c:v>
                </c:pt>
                <c:pt idx="186">
                  <c:v>43147</c:v>
                </c:pt>
                <c:pt idx="187">
                  <c:v>43150</c:v>
                </c:pt>
                <c:pt idx="188">
                  <c:v>43151</c:v>
                </c:pt>
                <c:pt idx="189">
                  <c:v>43152</c:v>
                </c:pt>
                <c:pt idx="190">
                  <c:v>43153</c:v>
                </c:pt>
                <c:pt idx="191">
                  <c:v>43154</c:v>
                </c:pt>
                <c:pt idx="192">
                  <c:v>43157</c:v>
                </c:pt>
                <c:pt idx="193">
                  <c:v>43158</c:v>
                </c:pt>
                <c:pt idx="194">
                  <c:v>43159</c:v>
                </c:pt>
                <c:pt idx="195">
                  <c:v>43160</c:v>
                </c:pt>
                <c:pt idx="196">
                  <c:v>43161</c:v>
                </c:pt>
                <c:pt idx="197">
                  <c:v>43164</c:v>
                </c:pt>
                <c:pt idx="198">
                  <c:v>43165</c:v>
                </c:pt>
                <c:pt idx="199">
                  <c:v>43166</c:v>
                </c:pt>
                <c:pt idx="200">
                  <c:v>43167</c:v>
                </c:pt>
                <c:pt idx="201">
                  <c:v>43168</c:v>
                </c:pt>
                <c:pt idx="202">
                  <c:v>43171</c:v>
                </c:pt>
                <c:pt idx="203">
                  <c:v>43172</c:v>
                </c:pt>
                <c:pt idx="204">
                  <c:v>43173</c:v>
                </c:pt>
                <c:pt idx="205">
                  <c:v>43174</c:v>
                </c:pt>
                <c:pt idx="206">
                  <c:v>43175</c:v>
                </c:pt>
                <c:pt idx="207">
                  <c:v>43178</c:v>
                </c:pt>
                <c:pt idx="208">
                  <c:v>43179</c:v>
                </c:pt>
                <c:pt idx="209">
                  <c:v>43180</c:v>
                </c:pt>
                <c:pt idx="210">
                  <c:v>43181</c:v>
                </c:pt>
                <c:pt idx="211">
                  <c:v>43182</c:v>
                </c:pt>
                <c:pt idx="212">
                  <c:v>43185</c:v>
                </c:pt>
                <c:pt idx="213">
                  <c:v>43186</c:v>
                </c:pt>
                <c:pt idx="214">
                  <c:v>43187</c:v>
                </c:pt>
                <c:pt idx="215">
                  <c:v>43188</c:v>
                </c:pt>
                <c:pt idx="216">
                  <c:v>43189</c:v>
                </c:pt>
                <c:pt idx="217">
                  <c:v>43192</c:v>
                </c:pt>
                <c:pt idx="218">
                  <c:v>43193</c:v>
                </c:pt>
                <c:pt idx="219">
                  <c:v>43194</c:v>
                </c:pt>
                <c:pt idx="220">
                  <c:v>43195</c:v>
                </c:pt>
                <c:pt idx="221">
                  <c:v>43196</c:v>
                </c:pt>
                <c:pt idx="222">
                  <c:v>43199</c:v>
                </c:pt>
                <c:pt idx="223">
                  <c:v>43200</c:v>
                </c:pt>
                <c:pt idx="224">
                  <c:v>43201</c:v>
                </c:pt>
                <c:pt idx="225">
                  <c:v>43202</c:v>
                </c:pt>
                <c:pt idx="226">
                  <c:v>43203</c:v>
                </c:pt>
                <c:pt idx="227">
                  <c:v>43206</c:v>
                </c:pt>
                <c:pt idx="228">
                  <c:v>43207</c:v>
                </c:pt>
                <c:pt idx="229">
                  <c:v>43208</c:v>
                </c:pt>
                <c:pt idx="230">
                  <c:v>43209</c:v>
                </c:pt>
                <c:pt idx="231">
                  <c:v>43210</c:v>
                </c:pt>
                <c:pt idx="232">
                  <c:v>43213</c:v>
                </c:pt>
                <c:pt idx="233">
                  <c:v>43214</c:v>
                </c:pt>
                <c:pt idx="234">
                  <c:v>43215</c:v>
                </c:pt>
                <c:pt idx="235">
                  <c:v>43216</c:v>
                </c:pt>
                <c:pt idx="236">
                  <c:v>43217</c:v>
                </c:pt>
                <c:pt idx="237">
                  <c:v>43220</c:v>
                </c:pt>
                <c:pt idx="238">
                  <c:v>43221</c:v>
                </c:pt>
                <c:pt idx="239">
                  <c:v>43222</c:v>
                </c:pt>
                <c:pt idx="240">
                  <c:v>43223</c:v>
                </c:pt>
                <c:pt idx="241">
                  <c:v>43224</c:v>
                </c:pt>
                <c:pt idx="242">
                  <c:v>43227</c:v>
                </c:pt>
                <c:pt idx="243">
                  <c:v>43228</c:v>
                </c:pt>
                <c:pt idx="244">
                  <c:v>43229</c:v>
                </c:pt>
                <c:pt idx="245">
                  <c:v>43230</c:v>
                </c:pt>
                <c:pt idx="246">
                  <c:v>43231</c:v>
                </c:pt>
                <c:pt idx="247">
                  <c:v>43234</c:v>
                </c:pt>
                <c:pt idx="248">
                  <c:v>43235</c:v>
                </c:pt>
                <c:pt idx="249">
                  <c:v>43236</c:v>
                </c:pt>
                <c:pt idx="250">
                  <c:v>43237</c:v>
                </c:pt>
                <c:pt idx="251">
                  <c:v>43238</c:v>
                </c:pt>
                <c:pt idx="252">
                  <c:v>43241</c:v>
                </c:pt>
                <c:pt idx="253">
                  <c:v>43242</c:v>
                </c:pt>
                <c:pt idx="254">
                  <c:v>43243</c:v>
                </c:pt>
                <c:pt idx="255">
                  <c:v>43244</c:v>
                </c:pt>
                <c:pt idx="256">
                  <c:v>43245</c:v>
                </c:pt>
                <c:pt idx="257">
                  <c:v>43248</c:v>
                </c:pt>
                <c:pt idx="258">
                  <c:v>43249</c:v>
                </c:pt>
                <c:pt idx="259">
                  <c:v>43250</c:v>
                </c:pt>
                <c:pt idx="260">
                  <c:v>43251</c:v>
                </c:pt>
                <c:pt idx="261">
                  <c:v>43252</c:v>
                </c:pt>
                <c:pt idx="262">
                  <c:v>43255</c:v>
                </c:pt>
                <c:pt idx="263">
                  <c:v>43256</c:v>
                </c:pt>
                <c:pt idx="264">
                  <c:v>43257</c:v>
                </c:pt>
                <c:pt idx="265">
                  <c:v>43258</c:v>
                </c:pt>
                <c:pt idx="266">
                  <c:v>43259</c:v>
                </c:pt>
                <c:pt idx="267">
                  <c:v>43262</c:v>
                </c:pt>
                <c:pt idx="268">
                  <c:v>43263</c:v>
                </c:pt>
                <c:pt idx="269">
                  <c:v>43264</c:v>
                </c:pt>
                <c:pt idx="270">
                  <c:v>43265</c:v>
                </c:pt>
                <c:pt idx="271">
                  <c:v>43266</c:v>
                </c:pt>
                <c:pt idx="272">
                  <c:v>43269</c:v>
                </c:pt>
                <c:pt idx="273">
                  <c:v>43270</c:v>
                </c:pt>
                <c:pt idx="274">
                  <c:v>43271</c:v>
                </c:pt>
                <c:pt idx="275">
                  <c:v>43272</c:v>
                </c:pt>
                <c:pt idx="276">
                  <c:v>43273</c:v>
                </c:pt>
                <c:pt idx="277">
                  <c:v>43276</c:v>
                </c:pt>
                <c:pt idx="278">
                  <c:v>43277</c:v>
                </c:pt>
                <c:pt idx="279">
                  <c:v>43278</c:v>
                </c:pt>
                <c:pt idx="280">
                  <c:v>43279</c:v>
                </c:pt>
                <c:pt idx="281">
                  <c:v>43280</c:v>
                </c:pt>
                <c:pt idx="282">
                  <c:v>43283</c:v>
                </c:pt>
                <c:pt idx="283">
                  <c:v>43284</c:v>
                </c:pt>
                <c:pt idx="284">
                  <c:v>43285</c:v>
                </c:pt>
                <c:pt idx="285">
                  <c:v>43286</c:v>
                </c:pt>
                <c:pt idx="286">
                  <c:v>43287</c:v>
                </c:pt>
                <c:pt idx="287">
                  <c:v>43290</c:v>
                </c:pt>
                <c:pt idx="288">
                  <c:v>43291</c:v>
                </c:pt>
                <c:pt idx="289">
                  <c:v>43292</c:v>
                </c:pt>
                <c:pt idx="290">
                  <c:v>43293</c:v>
                </c:pt>
                <c:pt idx="291">
                  <c:v>43294</c:v>
                </c:pt>
                <c:pt idx="292">
                  <c:v>43297</c:v>
                </c:pt>
                <c:pt idx="293">
                  <c:v>43298</c:v>
                </c:pt>
                <c:pt idx="294">
                  <c:v>43299</c:v>
                </c:pt>
                <c:pt idx="295">
                  <c:v>43300</c:v>
                </c:pt>
                <c:pt idx="296">
                  <c:v>43301</c:v>
                </c:pt>
                <c:pt idx="297">
                  <c:v>43304</c:v>
                </c:pt>
                <c:pt idx="298">
                  <c:v>43305</c:v>
                </c:pt>
                <c:pt idx="299">
                  <c:v>43306</c:v>
                </c:pt>
                <c:pt idx="300">
                  <c:v>43307</c:v>
                </c:pt>
                <c:pt idx="301">
                  <c:v>43308</c:v>
                </c:pt>
                <c:pt idx="302">
                  <c:v>43311</c:v>
                </c:pt>
                <c:pt idx="303">
                  <c:v>43312</c:v>
                </c:pt>
                <c:pt idx="304">
                  <c:v>43313</c:v>
                </c:pt>
                <c:pt idx="305">
                  <c:v>43314</c:v>
                </c:pt>
                <c:pt idx="306">
                  <c:v>43315</c:v>
                </c:pt>
                <c:pt idx="307">
                  <c:v>43318</c:v>
                </c:pt>
                <c:pt idx="308">
                  <c:v>43319</c:v>
                </c:pt>
                <c:pt idx="309">
                  <c:v>43320</c:v>
                </c:pt>
                <c:pt idx="310">
                  <c:v>43321</c:v>
                </c:pt>
                <c:pt idx="311">
                  <c:v>43322</c:v>
                </c:pt>
                <c:pt idx="312">
                  <c:v>43325</c:v>
                </c:pt>
                <c:pt idx="313">
                  <c:v>43326</c:v>
                </c:pt>
                <c:pt idx="314">
                  <c:v>43327</c:v>
                </c:pt>
                <c:pt idx="315">
                  <c:v>43328</c:v>
                </c:pt>
                <c:pt idx="316">
                  <c:v>43329</c:v>
                </c:pt>
                <c:pt idx="317">
                  <c:v>43332</c:v>
                </c:pt>
                <c:pt idx="318">
                  <c:v>43333</c:v>
                </c:pt>
                <c:pt idx="319">
                  <c:v>43334</c:v>
                </c:pt>
                <c:pt idx="320">
                  <c:v>43335</c:v>
                </c:pt>
                <c:pt idx="321">
                  <c:v>43336</c:v>
                </c:pt>
                <c:pt idx="322">
                  <c:v>43339</c:v>
                </c:pt>
                <c:pt idx="323">
                  <c:v>43340</c:v>
                </c:pt>
                <c:pt idx="324">
                  <c:v>43341</c:v>
                </c:pt>
                <c:pt idx="325">
                  <c:v>43342</c:v>
                </c:pt>
                <c:pt idx="326">
                  <c:v>43343</c:v>
                </c:pt>
                <c:pt idx="327">
                  <c:v>43346</c:v>
                </c:pt>
                <c:pt idx="328">
                  <c:v>43347</c:v>
                </c:pt>
                <c:pt idx="329">
                  <c:v>43348</c:v>
                </c:pt>
                <c:pt idx="330">
                  <c:v>43349</c:v>
                </c:pt>
                <c:pt idx="331">
                  <c:v>43350</c:v>
                </c:pt>
                <c:pt idx="332">
                  <c:v>43353</c:v>
                </c:pt>
                <c:pt idx="333">
                  <c:v>43354</c:v>
                </c:pt>
                <c:pt idx="334">
                  <c:v>43355</c:v>
                </c:pt>
                <c:pt idx="335">
                  <c:v>43356</c:v>
                </c:pt>
                <c:pt idx="336">
                  <c:v>43357</c:v>
                </c:pt>
                <c:pt idx="337">
                  <c:v>43360</c:v>
                </c:pt>
                <c:pt idx="338">
                  <c:v>43361</c:v>
                </c:pt>
                <c:pt idx="339">
                  <c:v>43362</c:v>
                </c:pt>
                <c:pt idx="340">
                  <c:v>43363</c:v>
                </c:pt>
                <c:pt idx="341">
                  <c:v>43364</c:v>
                </c:pt>
                <c:pt idx="342">
                  <c:v>43367</c:v>
                </c:pt>
                <c:pt idx="343">
                  <c:v>43368</c:v>
                </c:pt>
                <c:pt idx="344">
                  <c:v>43369</c:v>
                </c:pt>
                <c:pt idx="345">
                  <c:v>43370</c:v>
                </c:pt>
                <c:pt idx="346">
                  <c:v>43371</c:v>
                </c:pt>
                <c:pt idx="347">
                  <c:v>43374</c:v>
                </c:pt>
                <c:pt idx="348">
                  <c:v>43375</c:v>
                </c:pt>
                <c:pt idx="349">
                  <c:v>43376</c:v>
                </c:pt>
                <c:pt idx="350">
                  <c:v>43377</c:v>
                </c:pt>
                <c:pt idx="351">
                  <c:v>43378</c:v>
                </c:pt>
                <c:pt idx="352">
                  <c:v>43381</c:v>
                </c:pt>
                <c:pt idx="353">
                  <c:v>43382</c:v>
                </c:pt>
                <c:pt idx="354">
                  <c:v>43383</c:v>
                </c:pt>
                <c:pt idx="355">
                  <c:v>43384</c:v>
                </c:pt>
                <c:pt idx="356">
                  <c:v>43385</c:v>
                </c:pt>
                <c:pt idx="357">
                  <c:v>43388</c:v>
                </c:pt>
                <c:pt idx="358">
                  <c:v>43389</c:v>
                </c:pt>
                <c:pt idx="359">
                  <c:v>43390</c:v>
                </c:pt>
                <c:pt idx="360">
                  <c:v>43391</c:v>
                </c:pt>
                <c:pt idx="361">
                  <c:v>43392</c:v>
                </c:pt>
                <c:pt idx="362">
                  <c:v>43395</c:v>
                </c:pt>
                <c:pt idx="363">
                  <c:v>43396</c:v>
                </c:pt>
                <c:pt idx="364">
                  <c:v>43397</c:v>
                </c:pt>
                <c:pt idx="365">
                  <c:v>43398</c:v>
                </c:pt>
                <c:pt idx="366">
                  <c:v>43399</c:v>
                </c:pt>
                <c:pt idx="367">
                  <c:v>43402</c:v>
                </c:pt>
                <c:pt idx="368">
                  <c:v>43403</c:v>
                </c:pt>
                <c:pt idx="369">
                  <c:v>43404</c:v>
                </c:pt>
                <c:pt idx="370">
                  <c:v>43405</c:v>
                </c:pt>
                <c:pt idx="371">
                  <c:v>43406</c:v>
                </c:pt>
                <c:pt idx="372">
                  <c:v>43409</c:v>
                </c:pt>
                <c:pt idx="373">
                  <c:v>43410</c:v>
                </c:pt>
                <c:pt idx="374">
                  <c:v>43411</c:v>
                </c:pt>
                <c:pt idx="375">
                  <c:v>43412</c:v>
                </c:pt>
                <c:pt idx="376">
                  <c:v>43413</c:v>
                </c:pt>
                <c:pt idx="377">
                  <c:v>43416</c:v>
                </c:pt>
                <c:pt idx="378">
                  <c:v>43417</c:v>
                </c:pt>
                <c:pt idx="379">
                  <c:v>43418</c:v>
                </c:pt>
                <c:pt idx="380">
                  <c:v>43419</c:v>
                </c:pt>
                <c:pt idx="381">
                  <c:v>43420</c:v>
                </c:pt>
                <c:pt idx="382">
                  <c:v>43423</c:v>
                </c:pt>
                <c:pt idx="383">
                  <c:v>43424</c:v>
                </c:pt>
                <c:pt idx="384">
                  <c:v>43425</c:v>
                </c:pt>
                <c:pt idx="385">
                  <c:v>43426</c:v>
                </c:pt>
                <c:pt idx="386">
                  <c:v>43427</c:v>
                </c:pt>
                <c:pt idx="387">
                  <c:v>43430</c:v>
                </c:pt>
                <c:pt idx="388">
                  <c:v>43431</c:v>
                </c:pt>
                <c:pt idx="389">
                  <c:v>43432</c:v>
                </c:pt>
                <c:pt idx="390">
                  <c:v>43433</c:v>
                </c:pt>
                <c:pt idx="391">
                  <c:v>43434</c:v>
                </c:pt>
                <c:pt idx="392">
                  <c:v>43437</c:v>
                </c:pt>
                <c:pt idx="393">
                  <c:v>43438</c:v>
                </c:pt>
                <c:pt idx="394">
                  <c:v>43439</c:v>
                </c:pt>
                <c:pt idx="395">
                  <c:v>43440</c:v>
                </c:pt>
                <c:pt idx="396">
                  <c:v>43441</c:v>
                </c:pt>
                <c:pt idx="397">
                  <c:v>43444</c:v>
                </c:pt>
                <c:pt idx="398">
                  <c:v>43445</c:v>
                </c:pt>
                <c:pt idx="399">
                  <c:v>43446</c:v>
                </c:pt>
                <c:pt idx="400">
                  <c:v>43447</c:v>
                </c:pt>
                <c:pt idx="401">
                  <c:v>43448</c:v>
                </c:pt>
                <c:pt idx="402">
                  <c:v>43451</c:v>
                </c:pt>
                <c:pt idx="403">
                  <c:v>43452</c:v>
                </c:pt>
                <c:pt idx="404">
                  <c:v>43453</c:v>
                </c:pt>
                <c:pt idx="405">
                  <c:v>43454</c:v>
                </c:pt>
                <c:pt idx="406">
                  <c:v>43455</c:v>
                </c:pt>
                <c:pt idx="407">
                  <c:v>43458</c:v>
                </c:pt>
                <c:pt idx="408">
                  <c:v>43459</c:v>
                </c:pt>
                <c:pt idx="409">
                  <c:v>43460</c:v>
                </c:pt>
                <c:pt idx="410">
                  <c:v>43461</c:v>
                </c:pt>
                <c:pt idx="411">
                  <c:v>43462</c:v>
                </c:pt>
                <c:pt idx="412">
                  <c:v>43465</c:v>
                </c:pt>
                <c:pt idx="413">
                  <c:v>43466</c:v>
                </c:pt>
                <c:pt idx="414">
                  <c:v>43467</c:v>
                </c:pt>
                <c:pt idx="415">
                  <c:v>43468</c:v>
                </c:pt>
                <c:pt idx="416">
                  <c:v>43469</c:v>
                </c:pt>
                <c:pt idx="417">
                  <c:v>43472</c:v>
                </c:pt>
                <c:pt idx="418">
                  <c:v>43473</c:v>
                </c:pt>
                <c:pt idx="419">
                  <c:v>43474</c:v>
                </c:pt>
                <c:pt idx="420">
                  <c:v>43475</c:v>
                </c:pt>
                <c:pt idx="421">
                  <c:v>43476</c:v>
                </c:pt>
                <c:pt idx="422">
                  <c:v>43479</c:v>
                </c:pt>
                <c:pt idx="423">
                  <c:v>43480</c:v>
                </c:pt>
                <c:pt idx="424">
                  <c:v>43481</c:v>
                </c:pt>
                <c:pt idx="425">
                  <c:v>43482</c:v>
                </c:pt>
                <c:pt idx="426">
                  <c:v>43483</c:v>
                </c:pt>
                <c:pt idx="427">
                  <c:v>43486</c:v>
                </c:pt>
                <c:pt idx="428">
                  <c:v>43487</c:v>
                </c:pt>
                <c:pt idx="429">
                  <c:v>43488</c:v>
                </c:pt>
                <c:pt idx="430">
                  <c:v>43489</c:v>
                </c:pt>
                <c:pt idx="431">
                  <c:v>43490</c:v>
                </c:pt>
                <c:pt idx="432">
                  <c:v>43493</c:v>
                </c:pt>
                <c:pt idx="433">
                  <c:v>43494</c:v>
                </c:pt>
                <c:pt idx="434">
                  <c:v>43495</c:v>
                </c:pt>
                <c:pt idx="435">
                  <c:v>43496</c:v>
                </c:pt>
                <c:pt idx="436">
                  <c:v>43497</c:v>
                </c:pt>
                <c:pt idx="437">
                  <c:v>43500</c:v>
                </c:pt>
                <c:pt idx="438">
                  <c:v>43501</c:v>
                </c:pt>
                <c:pt idx="439">
                  <c:v>43502</c:v>
                </c:pt>
                <c:pt idx="440">
                  <c:v>43503</c:v>
                </c:pt>
                <c:pt idx="441">
                  <c:v>43504</c:v>
                </c:pt>
                <c:pt idx="442">
                  <c:v>43507</c:v>
                </c:pt>
                <c:pt idx="443">
                  <c:v>43508</c:v>
                </c:pt>
                <c:pt idx="444">
                  <c:v>43509</c:v>
                </c:pt>
                <c:pt idx="445">
                  <c:v>43510</c:v>
                </c:pt>
                <c:pt idx="446">
                  <c:v>43511</c:v>
                </c:pt>
                <c:pt idx="447">
                  <c:v>43514</c:v>
                </c:pt>
                <c:pt idx="448">
                  <c:v>43515</c:v>
                </c:pt>
                <c:pt idx="449">
                  <c:v>43516</c:v>
                </c:pt>
                <c:pt idx="450">
                  <c:v>43517</c:v>
                </c:pt>
                <c:pt idx="451">
                  <c:v>43518</c:v>
                </c:pt>
                <c:pt idx="452">
                  <c:v>43521</c:v>
                </c:pt>
                <c:pt idx="453">
                  <c:v>43522</c:v>
                </c:pt>
                <c:pt idx="454">
                  <c:v>43523</c:v>
                </c:pt>
                <c:pt idx="455">
                  <c:v>43524</c:v>
                </c:pt>
                <c:pt idx="456">
                  <c:v>43525</c:v>
                </c:pt>
                <c:pt idx="457">
                  <c:v>43528</c:v>
                </c:pt>
                <c:pt idx="458">
                  <c:v>43529</c:v>
                </c:pt>
                <c:pt idx="459">
                  <c:v>43530</c:v>
                </c:pt>
                <c:pt idx="460">
                  <c:v>43531</c:v>
                </c:pt>
                <c:pt idx="461">
                  <c:v>43532</c:v>
                </c:pt>
                <c:pt idx="462">
                  <c:v>43535</c:v>
                </c:pt>
                <c:pt idx="463">
                  <c:v>43536</c:v>
                </c:pt>
                <c:pt idx="464">
                  <c:v>43537</c:v>
                </c:pt>
                <c:pt idx="465">
                  <c:v>43538</c:v>
                </c:pt>
                <c:pt idx="466">
                  <c:v>43539</c:v>
                </c:pt>
                <c:pt idx="467">
                  <c:v>43542</c:v>
                </c:pt>
                <c:pt idx="468">
                  <c:v>43543</c:v>
                </c:pt>
                <c:pt idx="469">
                  <c:v>43544</c:v>
                </c:pt>
                <c:pt idx="470">
                  <c:v>43545</c:v>
                </c:pt>
                <c:pt idx="471">
                  <c:v>43546</c:v>
                </c:pt>
                <c:pt idx="472">
                  <c:v>43549</c:v>
                </c:pt>
                <c:pt idx="473">
                  <c:v>43550</c:v>
                </c:pt>
                <c:pt idx="474">
                  <c:v>43551</c:v>
                </c:pt>
                <c:pt idx="475">
                  <c:v>43552</c:v>
                </c:pt>
                <c:pt idx="476">
                  <c:v>43553</c:v>
                </c:pt>
                <c:pt idx="477">
                  <c:v>43556</c:v>
                </c:pt>
                <c:pt idx="478">
                  <c:v>43557</c:v>
                </c:pt>
                <c:pt idx="479">
                  <c:v>43558</c:v>
                </c:pt>
                <c:pt idx="480">
                  <c:v>43559</c:v>
                </c:pt>
                <c:pt idx="481">
                  <c:v>43560</c:v>
                </c:pt>
                <c:pt idx="482">
                  <c:v>43563</c:v>
                </c:pt>
                <c:pt idx="483">
                  <c:v>43564</c:v>
                </c:pt>
                <c:pt idx="484">
                  <c:v>43565</c:v>
                </c:pt>
                <c:pt idx="485">
                  <c:v>43566</c:v>
                </c:pt>
                <c:pt idx="486">
                  <c:v>43567</c:v>
                </c:pt>
                <c:pt idx="487">
                  <c:v>43570</c:v>
                </c:pt>
                <c:pt idx="488">
                  <c:v>43571</c:v>
                </c:pt>
                <c:pt idx="489">
                  <c:v>43572</c:v>
                </c:pt>
                <c:pt idx="490">
                  <c:v>43573</c:v>
                </c:pt>
                <c:pt idx="491">
                  <c:v>43574</c:v>
                </c:pt>
                <c:pt idx="492">
                  <c:v>43577</c:v>
                </c:pt>
                <c:pt idx="493">
                  <c:v>43578</c:v>
                </c:pt>
                <c:pt idx="494">
                  <c:v>43579</c:v>
                </c:pt>
                <c:pt idx="495">
                  <c:v>43580</c:v>
                </c:pt>
                <c:pt idx="496">
                  <c:v>43581</c:v>
                </c:pt>
                <c:pt idx="497">
                  <c:v>43584</c:v>
                </c:pt>
                <c:pt idx="498">
                  <c:v>43585</c:v>
                </c:pt>
                <c:pt idx="499">
                  <c:v>43586</c:v>
                </c:pt>
                <c:pt idx="500">
                  <c:v>43587</c:v>
                </c:pt>
                <c:pt idx="501">
                  <c:v>43588</c:v>
                </c:pt>
                <c:pt idx="502">
                  <c:v>43591</c:v>
                </c:pt>
                <c:pt idx="503">
                  <c:v>43592</c:v>
                </c:pt>
                <c:pt idx="504">
                  <c:v>43593</c:v>
                </c:pt>
                <c:pt idx="505">
                  <c:v>43594</c:v>
                </c:pt>
                <c:pt idx="506">
                  <c:v>43595</c:v>
                </c:pt>
                <c:pt idx="507">
                  <c:v>43598</c:v>
                </c:pt>
                <c:pt idx="508">
                  <c:v>43599</c:v>
                </c:pt>
                <c:pt idx="509">
                  <c:v>43600</c:v>
                </c:pt>
                <c:pt idx="510">
                  <c:v>43601</c:v>
                </c:pt>
                <c:pt idx="511">
                  <c:v>43602</c:v>
                </c:pt>
                <c:pt idx="512">
                  <c:v>43605</c:v>
                </c:pt>
                <c:pt idx="513">
                  <c:v>43606</c:v>
                </c:pt>
                <c:pt idx="514">
                  <c:v>43607</c:v>
                </c:pt>
                <c:pt idx="515">
                  <c:v>43608</c:v>
                </c:pt>
                <c:pt idx="516">
                  <c:v>43609</c:v>
                </c:pt>
                <c:pt idx="517">
                  <c:v>43612</c:v>
                </c:pt>
                <c:pt idx="518">
                  <c:v>43613</c:v>
                </c:pt>
                <c:pt idx="519">
                  <c:v>43614</c:v>
                </c:pt>
                <c:pt idx="520">
                  <c:v>43615</c:v>
                </c:pt>
                <c:pt idx="521">
                  <c:v>43616</c:v>
                </c:pt>
                <c:pt idx="522">
                  <c:v>43619</c:v>
                </c:pt>
                <c:pt idx="523">
                  <c:v>43620</c:v>
                </c:pt>
                <c:pt idx="524">
                  <c:v>43621</c:v>
                </c:pt>
                <c:pt idx="525">
                  <c:v>43622</c:v>
                </c:pt>
                <c:pt idx="526">
                  <c:v>43623</c:v>
                </c:pt>
                <c:pt idx="527">
                  <c:v>43626</c:v>
                </c:pt>
                <c:pt idx="528">
                  <c:v>43627</c:v>
                </c:pt>
                <c:pt idx="529">
                  <c:v>43628</c:v>
                </c:pt>
                <c:pt idx="530">
                  <c:v>43629</c:v>
                </c:pt>
                <c:pt idx="531">
                  <c:v>43630</c:v>
                </c:pt>
                <c:pt idx="532">
                  <c:v>43633</c:v>
                </c:pt>
                <c:pt idx="533">
                  <c:v>43634</c:v>
                </c:pt>
                <c:pt idx="534">
                  <c:v>43635</c:v>
                </c:pt>
                <c:pt idx="535">
                  <c:v>43636</c:v>
                </c:pt>
                <c:pt idx="536">
                  <c:v>43637</c:v>
                </c:pt>
                <c:pt idx="537">
                  <c:v>43640</c:v>
                </c:pt>
                <c:pt idx="538">
                  <c:v>43641</c:v>
                </c:pt>
                <c:pt idx="539">
                  <c:v>43642</c:v>
                </c:pt>
                <c:pt idx="540">
                  <c:v>43643</c:v>
                </c:pt>
                <c:pt idx="541">
                  <c:v>43644</c:v>
                </c:pt>
                <c:pt idx="542">
                  <c:v>43647</c:v>
                </c:pt>
                <c:pt idx="543">
                  <c:v>43648</c:v>
                </c:pt>
                <c:pt idx="544">
                  <c:v>43649</c:v>
                </c:pt>
                <c:pt idx="545">
                  <c:v>43650</c:v>
                </c:pt>
                <c:pt idx="546">
                  <c:v>43651</c:v>
                </c:pt>
                <c:pt idx="547">
                  <c:v>43654</c:v>
                </c:pt>
                <c:pt idx="548">
                  <c:v>43655</c:v>
                </c:pt>
                <c:pt idx="549">
                  <c:v>43656</c:v>
                </c:pt>
                <c:pt idx="550">
                  <c:v>43657</c:v>
                </c:pt>
                <c:pt idx="551">
                  <c:v>43658</c:v>
                </c:pt>
                <c:pt idx="552">
                  <c:v>43661</c:v>
                </c:pt>
                <c:pt idx="553">
                  <c:v>43662</c:v>
                </c:pt>
                <c:pt idx="554">
                  <c:v>43663</c:v>
                </c:pt>
                <c:pt idx="555">
                  <c:v>43664</c:v>
                </c:pt>
                <c:pt idx="556">
                  <c:v>43665</c:v>
                </c:pt>
                <c:pt idx="557">
                  <c:v>43668</c:v>
                </c:pt>
                <c:pt idx="558">
                  <c:v>43669</c:v>
                </c:pt>
                <c:pt idx="559">
                  <c:v>43670</c:v>
                </c:pt>
                <c:pt idx="560">
                  <c:v>43671</c:v>
                </c:pt>
                <c:pt idx="561">
                  <c:v>43672</c:v>
                </c:pt>
                <c:pt idx="562">
                  <c:v>43675</c:v>
                </c:pt>
                <c:pt idx="563">
                  <c:v>43676</c:v>
                </c:pt>
                <c:pt idx="564">
                  <c:v>43677</c:v>
                </c:pt>
                <c:pt idx="565">
                  <c:v>43678</c:v>
                </c:pt>
                <c:pt idx="566">
                  <c:v>43679</c:v>
                </c:pt>
                <c:pt idx="567">
                  <c:v>43682</c:v>
                </c:pt>
                <c:pt idx="568">
                  <c:v>43683</c:v>
                </c:pt>
                <c:pt idx="569">
                  <c:v>43684</c:v>
                </c:pt>
                <c:pt idx="570">
                  <c:v>43685</c:v>
                </c:pt>
                <c:pt idx="571">
                  <c:v>43686</c:v>
                </c:pt>
                <c:pt idx="572">
                  <c:v>43689</c:v>
                </c:pt>
                <c:pt idx="573">
                  <c:v>43690</c:v>
                </c:pt>
                <c:pt idx="574">
                  <c:v>43691</c:v>
                </c:pt>
                <c:pt idx="575">
                  <c:v>43692</c:v>
                </c:pt>
                <c:pt idx="576">
                  <c:v>43693</c:v>
                </c:pt>
                <c:pt idx="577">
                  <c:v>43696</c:v>
                </c:pt>
                <c:pt idx="578">
                  <c:v>43697</c:v>
                </c:pt>
                <c:pt idx="579">
                  <c:v>43698</c:v>
                </c:pt>
                <c:pt idx="580">
                  <c:v>43699</c:v>
                </c:pt>
                <c:pt idx="581">
                  <c:v>43700</c:v>
                </c:pt>
                <c:pt idx="582">
                  <c:v>43703</c:v>
                </c:pt>
                <c:pt idx="583">
                  <c:v>43704</c:v>
                </c:pt>
                <c:pt idx="584">
                  <c:v>43705</c:v>
                </c:pt>
                <c:pt idx="585">
                  <c:v>43706</c:v>
                </c:pt>
                <c:pt idx="586">
                  <c:v>43707</c:v>
                </c:pt>
                <c:pt idx="587">
                  <c:v>43710</c:v>
                </c:pt>
                <c:pt idx="588">
                  <c:v>43711</c:v>
                </c:pt>
                <c:pt idx="589">
                  <c:v>43712</c:v>
                </c:pt>
                <c:pt idx="590">
                  <c:v>43713</c:v>
                </c:pt>
                <c:pt idx="591">
                  <c:v>43714</c:v>
                </c:pt>
                <c:pt idx="592">
                  <c:v>43717</c:v>
                </c:pt>
                <c:pt idx="593">
                  <c:v>43718</c:v>
                </c:pt>
                <c:pt idx="594">
                  <c:v>43719</c:v>
                </c:pt>
                <c:pt idx="595">
                  <c:v>43720</c:v>
                </c:pt>
                <c:pt idx="596">
                  <c:v>43721</c:v>
                </c:pt>
                <c:pt idx="597">
                  <c:v>43724</c:v>
                </c:pt>
                <c:pt idx="598">
                  <c:v>43725</c:v>
                </c:pt>
                <c:pt idx="599">
                  <c:v>43726</c:v>
                </c:pt>
                <c:pt idx="600">
                  <c:v>43727</c:v>
                </c:pt>
                <c:pt idx="601">
                  <c:v>43728</c:v>
                </c:pt>
                <c:pt idx="602">
                  <c:v>43731</c:v>
                </c:pt>
                <c:pt idx="603">
                  <c:v>43732</c:v>
                </c:pt>
                <c:pt idx="604">
                  <c:v>43733</c:v>
                </c:pt>
                <c:pt idx="605">
                  <c:v>43734</c:v>
                </c:pt>
                <c:pt idx="606">
                  <c:v>43735</c:v>
                </c:pt>
                <c:pt idx="607">
                  <c:v>43738</c:v>
                </c:pt>
                <c:pt idx="608">
                  <c:v>43739</c:v>
                </c:pt>
                <c:pt idx="609">
                  <c:v>43740</c:v>
                </c:pt>
                <c:pt idx="610">
                  <c:v>43741</c:v>
                </c:pt>
                <c:pt idx="611">
                  <c:v>43742</c:v>
                </c:pt>
                <c:pt idx="612">
                  <c:v>43745</c:v>
                </c:pt>
                <c:pt idx="613">
                  <c:v>43746</c:v>
                </c:pt>
                <c:pt idx="614">
                  <c:v>43747</c:v>
                </c:pt>
                <c:pt idx="615">
                  <c:v>43748</c:v>
                </c:pt>
                <c:pt idx="616">
                  <c:v>43749</c:v>
                </c:pt>
                <c:pt idx="617">
                  <c:v>43752</c:v>
                </c:pt>
                <c:pt idx="618">
                  <c:v>43753</c:v>
                </c:pt>
                <c:pt idx="619">
                  <c:v>43754</c:v>
                </c:pt>
                <c:pt idx="620">
                  <c:v>43755</c:v>
                </c:pt>
                <c:pt idx="621">
                  <c:v>43756</c:v>
                </c:pt>
                <c:pt idx="622">
                  <c:v>43759</c:v>
                </c:pt>
                <c:pt idx="623">
                  <c:v>43760</c:v>
                </c:pt>
                <c:pt idx="624">
                  <c:v>43761</c:v>
                </c:pt>
                <c:pt idx="625">
                  <c:v>43762</c:v>
                </c:pt>
                <c:pt idx="626">
                  <c:v>43763</c:v>
                </c:pt>
                <c:pt idx="627">
                  <c:v>43766</c:v>
                </c:pt>
                <c:pt idx="628">
                  <c:v>43767</c:v>
                </c:pt>
                <c:pt idx="629">
                  <c:v>43768</c:v>
                </c:pt>
                <c:pt idx="630">
                  <c:v>43769</c:v>
                </c:pt>
                <c:pt idx="631">
                  <c:v>43770</c:v>
                </c:pt>
                <c:pt idx="632">
                  <c:v>43773</c:v>
                </c:pt>
                <c:pt idx="633">
                  <c:v>43774</c:v>
                </c:pt>
                <c:pt idx="634">
                  <c:v>43775</c:v>
                </c:pt>
                <c:pt idx="635">
                  <c:v>43776</c:v>
                </c:pt>
                <c:pt idx="636">
                  <c:v>43777</c:v>
                </c:pt>
                <c:pt idx="637">
                  <c:v>43780</c:v>
                </c:pt>
                <c:pt idx="638">
                  <c:v>43781</c:v>
                </c:pt>
                <c:pt idx="639">
                  <c:v>43782</c:v>
                </c:pt>
                <c:pt idx="640">
                  <c:v>43783</c:v>
                </c:pt>
                <c:pt idx="641">
                  <c:v>43784</c:v>
                </c:pt>
                <c:pt idx="642">
                  <c:v>43787</c:v>
                </c:pt>
                <c:pt idx="643">
                  <c:v>43788</c:v>
                </c:pt>
                <c:pt idx="644">
                  <c:v>43789</c:v>
                </c:pt>
                <c:pt idx="645">
                  <c:v>43790</c:v>
                </c:pt>
                <c:pt idx="646">
                  <c:v>43791</c:v>
                </c:pt>
                <c:pt idx="647">
                  <c:v>43794</c:v>
                </c:pt>
                <c:pt idx="648">
                  <c:v>43795</c:v>
                </c:pt>
                <c:pt idx="649">
                  <c:v>43796</c:v>
                </c:pt>
                <c:pt idx="650">
                  <c:v>43797</c:v>
                </c:pt>
                <c:pt idx="651">
                  <c:v>43798</c:v>
                </c:pt>
                <c:pt idx="652">
                  <c:v>43801</c:v>
                </c:pt>
                <c:pt idx="653">
                  <c:v>43802</c:v>
                </c:pt>
                <c:pt idx="654">
                  <c:v>43803</c:v>
                </c:pt>
                <c:pt idx="655">
                  <c:v>43804</c:v>
                </c:pt>
                <c:pt idx="656">
                  <c:v>43805</c:v>
                </c:pt>
                <c:pt idx="657">
                  <c:v>43808</c:v>
                </c:pt>
                <c:pt idx="658">
                  <c:v>43809</c:v>
                </c:pt>
                <c:pt idx="659">
                  <c:v>43810</c:v>
                </c:pt>
                <c:pt idx="660">
                  <c:v>43811</c:v>
                </c:pt>
                <c:pt idx="661">
                  <c:v>43812</c:v>
                </c:pt>
                <c:pt idx="662">
                  <c:v>43815</c:v>
                </c:pt>
                <c:pt idx="663">
                  <c:v>43816</c:v>
                </c:pt>
                <c:pt idx="664">
                  <c:v>43817</c:v>
                </c:pt>
                <c:pt idx="665">
                  <c:v>43818</c:v>
                </c:pt>
                <c:pt idx="666">
                  <c:v>43819</c:v>
                </c:pt>
                <c:pt idx="667">
                  <c:v>43822</c:v>
                </c:pt>
                <c:pt idx="668">
                  <c:v>43823</c:v>
                </c:pt>
                <c:pt idx="669">
                  <c:v>43824</c:v>
                </c:pt>
                <c:pt idx="670">
                  <c:v>43825</c:v>
                </c:pt>
                <c:pt idx="671">
                  <c:v>43826</c:v>
                </c:pt>
                <c:pt idx="672">
                  <c:v>43829</c:v>
                </c:pt>
                <c:pt idx="673">
                  <c:v>43830</c:v>
                </c:pt>
                <c:pt idx="674">
                  <c:v>43831</c:v>
                </c:pt>
                <c:pt idx="675">
                  <c:v>43832</c:v>
                </c:pt>
                <c:pt idx="676">
                  <c:v>43833</c:v>
                </c:pt>
                <c:pt idx="677">
                  <c:v>43836</c:v>
                </c:pt>
                <c:pt idx="678">
                  <c:v>43837</c:v>
                </c:pt>
                <c:pt idx="679">
                  <c:v>43838</c:v>
                </c:pt>
                <c:pt idx="680">
                  <c:v>43839</c:v>
                </c:pt>
                <c:pt idx="681">
                  <c:v>43840</c:v>
                </c:pt>
                <c:pt idx="682">
                  <c:v>43843</c:v>
                </c:pt>
                <c:pt idx="683">
                  <c:v>43844</c:v>
                </c:pt>
                <c:pt idx="684">
                  <c:v>43845</c:v>
                </c:pt>
                <c:pt idx="685">
                  <c:v>43846</c:v>
                </c:pt>
                <c:pt idx="686">
                  <c:v>43847</c:v>
                </c:pt>
                <c:pt idx="687">
                  <c:v>43850</c:v>
                </c:pt>
                <c:pt idx="688">
                  <c:v>43851</c:v>
                </c:pt>
                <c:pt idx="689">
                  <c:v>43852</c:v>
                </c:pt>
                <c:pt idx="690">
                  <c:v>43853</c:v>
                </c:pt>
                <c:pt idx="691">
                  <c:v>43854</c:v>
                </c:pt>
                <c:pt idx="692">
                  <c:v>43857</c:v>
                </c:pt>
                <c:pt idx="693">
                  <c:v>43858</c:v>
                </c:pt>
                <c:pt idx="694">
                  <c:v>43859</c:v>
                </c:pt>
                <c:pt idx="695">
                  <c:v>43860</c:v>
                </c:pt>
                <c:pt idx="696">
                  <c:v>43861</c:v>
                </c:pt>
                <c:pt idx="697">
                  <c:v>43864</c:v>
                </c:pt>
                <c:pt idx="698">
                  <c:v>43865</c:v>
                </c:pt>
                <c:pt idx="699">
                  <c:v>43866</c:v>
                </c:pt>
                <c:pt idx="700">
                  <c:v>43867</c:v>
                </c:pt>
                <c:pt idx="701">
                  <c:v>43868</c:v>
                </c:pt>
                <c:pt idx="702">
                  <c:v>43871</c:v>
                </c:pt>
                <c:pt idx="703">
                  <c:v>43872</c:v>
                </c:pt>
                <c:pt idx="704">
                  <c:v>43873</c:v>
                </c:pt>
                <c:pt idx="705">
                  <c:v>43874</c:v>
                </c:pt>
                <c:pt idx="706">
                  <c:v>43875</c:v>
                </c:pt>
                <c:pt idx="707">
                  <c:v>43878</c:v>
                </c:pt>
                <c:pt idx="708">
                  <c:v>43879</c:v>
                </c:pt>
                <c:pt idx="709">
                  <c:v>43880</c:v>
                </c:pt>
                <c:pt idx="710">
                  <c:v>43881</c:v>
                </c:pt>
                <c:pt idx="711">
                  <c:v>43882</c:v>
                </c:pt>
                <c:pt idx="712">
                  <c:v>43885</c:v>
                </c:pt>
                <c:pt idx="713">
                  <c:v>43886</c:v>
                </c:pt>
                <c:pt idx="714">
                  <c:v>43887</c:v>
                </c:pt>
                <c:pt idx="715">
                  <c:v>43888</c:v>
                </c:pt>
                <c:pt idx="716">
                  <c:v>43889</c:v>
                </c:pt>
                <c:pt idx="717">
                  <c:v>43892</c:v>
                </c:pt>
                <c:pt idx="718">
                  <c:v>43893</c:v>
                </c:pt>
                <c:pt idx="719">
                  <c:v>43894</c:v>
                </c:pt>
                <c:pt idx="720">
                  <c:v>43895</c:v>
                </c:pt>
                <c:pt idx="721">
                  <c:v>43896</c:v>
                </c:pt>
                <c:pt idx="722">
                  <c:v>43899</c:v>
                </c:pt>
                <c:pt idx="723">
                  <c:v>43900</c:v>
                </c:pt>
                <c:pt idx="724">
                  <c:v>43901</c:v>
                </c:pt>
                <c:pt idx="725">
                  <c:v>43902</c:v>
                </c:pt>
                <c:pt idx="726">
                  <c:v>43903</c:v>
                </c:pt>
                <c:pt idx="727">
                  <c:v>43906</c:v>
                </c:pt>
                <c:pt idx="728">
                  <c:v>43907</c:v>
                </c:pt>
                <c:pt idx="729">
                  <c:v>43908</c:v>
                </c:pt>
                <c:pt idx="730">
                  <c:v>43909</c:v>
                </c:pt>
                <c:pt idx="731">
                  <c:v>43910</c:v>
                </c:pt>
                <c:pt idx="732">
                  <c:v>43913</c:v>
                </c:pt>
                <c:pt idx="733">
                  <c:v>43914</c:v>
                </c:pt>
                <c:pt idx="734">
                  <c:v>43915</c:v>
                </c:pt>
                <c:pt idx="735">
                  <c:v>43916</c:v>
                </c:pt>
                <c:pt idx="736">
                  <c:v>43917</c:v>
                </c:pt>
                <c:pt idx="737">
                  <c:v>43920</c:v>
                </c:pt>
                <c:pt idx="738">
                  <c:v>43921</c:v>
                </c:pt>
                <c:pt idx="739">
                  <c:v>43922</c:v>
                </c:pt>
                <c:pt idx="740">
                  <c:v>43923</c:v>
                </c:pt>
                <c:pt idx="741">
                  <c:v>43924</c:v>
                </c:pt>
                <c:pt idx="742">
                  <c:v>43927</c:v>
                </c:pt>
                <c:pt idx="743">
                  <c:v>43928</c:v>
                </c:pt>
                <c:pt idx="744">
                  <c:v>43929</c:v>
                </c:pt>
                <c:pt idx="745">
                  <c:v>43930</c:v>
                </c:pt>
                <c:pt idx="746">
                  <c:v>43931</c:v>
                </c:pt>
                <c:pt idx="747">
                  <c:v>43934</c:v>
                </c:pt>
                <c:pt idx="748">
                  <c:v>43935</c:v>
                </c:pt>
                <c:pt idx="749">
                  <c:v>43936</c:v>
                </c:pt>
                <c:pt idx="750">
                  <c:v>43937</c:v>
                </c:pt>
                <c:pt idx="751">
                  <c:v>43938</c:v>
                </c:pt>
                <c:pt idx="752">
                  <c:v>43941</c:v>
                </c:pt>
                <c:pt idx="753">
                  <c:v>43942</c:v>
                </c:pt>
                <c:pt idx="754">
                  <c:v>43943</c:v>
                </c:pt>
                <c:pt idx="755">
                  <c:v>43944</c:v>
                </c:pt>
                <c:pt idx="756">
                  <c:v>43945</c:v>
                </c:pt>
                <c:pt idx="757">
                  <c:v>43948</c:v>
                </c:pt>
                <c:pt idx="758">
                  <c:v>43949</c:v>
                </c:pt>
                <c:pt idx="759">
                  <c:v>43950</c:v>
                </c:pt>
                <c:pt idx="760">
                  <c:v>43951</c:v>
                </c:pt>
                <c:pt idx="761">
                  <c:v>43952</c:v>
                </c:pt>
                <c:pt idx="762">
                  <c:v>43955</c:v>
                </c:pt>
                <c:pt idx="763">
                  <c:v>43956</c:v>
                </c:pt>
                <c:pt idx="764">
                  <c:v>43957</c:v>
                </c:pt>
                <c:pt idx="765">
                  <c:v>43958</c:v>
                </c:pt>
                <c:pt idx="766">
                  <c:v>43959</c:v>
                </c:pt>
                <c:pt idx="767">
                  <c:v>43962</c:v>
                </c:pt>
                <c:pt idx="768">
                  <c:v>43963</c:v>
                </c:pt>
                <c:pt idx="769">
                  <c:v>43964</c:v>
                </c:pt>
                <c:pt idx="770">
                  <c:v>43965</c:v>
                </c:pt>
                <c:pt idx="771">
                  <c:v>43966</c:v>
                </c:pt>
                <c:pt idx="772">
                  <c:v>43969</c:v>
                </c:pt>
                <c:pt idx="773">
                  <c:v>43970</c:v>
                </c:pt>
                <c:pt idx="774">
                  <c:v>43971</c:v>
                </c:pt>
                <c:pt idx="775">
                  <c:v>43972</c:v>
                </c:pt>
                <c:pt idx="776">
                  <c:v>43973</c:v>
                </c:pt>
                <c:pt idx="777">
                  <c:v>43976</c:v>
                </c:pt>
                <c:pt idx="778">
                  <c:v>43977</c:v>
                </c:pt>
                <c:pt idx="779">
                  <c:v>43978</c:v>
                </c:pt>
                <c:pt idx="780">
                  <c:v>43979</c:v>
                </c:pt>
                <c:pt idx="781">
                  <c:v>43980</c:v>
                </c:pt>
                <c:pt idx="782">
                  <c:v>43983</c:v>
                </c:pt>
                <c:pt idx="783">
                  <c:v>43984</c:v>
                </c:pt>
                <c:pt idx="784">
                  <c:v>43985</c:v>
                </c:pt>
                <c:pt idx="785">
                  <c:v>43986</c:v>
                </c:pt>
                <c:pt idx="786">
                  <c:v>43987</c:v>
                </c:pt>
                <c:pt idx="787">
                  <c:v>43990</c:v>
                </c:pt>
                <c:pt idx="788">
                  <c:v>43991</c:v>
                </c:pt>
                <c:pt idx="789">
                  <c:v>43992</c:v>
                </c:pt>
                <c:pt idx="790">
                  <c:v>43993</c:v>
                </c:pt>
                <c:pt idx="791">
                  <c:v>43994</c:v>
                </c:pt>
                <c:pt idx="792">
                  <c:v>43997</c:v>
                </c:pt>
                <c:pt idx="793">
                  <c:v>43998</c:v>
                </c:pt>
                <c:pt idx="794">
                  <c:v>43999</c:v>
                </c:pt>
                <c:pt idx="795">
                  <c:v>44000</c:v>
                </c:pt>
                <c:pt idx="796">
                  <c:v>44001</c:v>
                </c:pt>
                <c:pt idx="797">
                  <c:v>44004</c:v>
                </c:pt>
                <c:pt idx="798">
                  <c:v>44005</c:v>
                </c:pt>
                <c:pt idx="799">
                  <c:v>44006</c:v>
                </c:pt>
                <c:pt idx="800">
                  <c:v>44007</c:v>
                </c:pt>
                <c:pt idx="801">
                  <c:v>44008</c:v>
                </c:pt>
                <c:pt idx="802">
                  <c:v>44011</c:v>
                </c:pt>
                <c:pt idx="803">
                  <c:v>44012</c:v>
                </c:pt>
                <c:pt idx="804">
                  <c:v>44013</c:v>
                </c:pt>
                <c:pt idx="805">
                  <c:v>44014</c:v>
                </c:pt>
                <c:pt idx="806">
                  <c:v>44015</c:v>
                </c:pt>
                <c:pt idx="807">
                  <c:v>44018</c:v>
                </c:pt>
                <c:pt idx="808">
                  <c:v>44019</c:v>
                </c:pt>
                <c:pt idx="809">
                  <c:v>44020</c:v>
                </c:pt>
                <c:pt idx="810">
                  <c:v>44021</c:v>
                </c:pt>
                <c:pt idx="811">
                  <c:v>44022</c:v>
                </c:pt>
                <c:pt idx="812">
                  <c:v>44025</c:v>
                </c:pt>
                <c:pt idx="813">
                  <c:v>44026</c:v>
                </c:pt>
                <c:pt idx="814">
                  <c:v>44027</c:v>
                </c:pt>
                <c:pt idx="815">
                  <c:v>44028</c:v>
                </c:pt>
                <c:pt idx="816">
                  <c:v>44029</c:v>
                </c:pt>
                <c:pt idx="817">
                  <c:v>44032</c:v>
                </c:pt>
                <c:pt idx="818">
                  <c:v>44033</c:v>
                </c:pt>
                <c:pt idx="819">
                  <c:v>44034</c:v>
                </c:pt>
                <c:pt idx="820">
                  <c:v>44035</c:v>
                </c:pt>
                <c:pt idx="821">
                  <c:v>44036</c:v>
                </c:pt>
                <c:pt idx="822">
                  <c:v>44039</c:v>
                </c:pt>
                <c:pt idx="823">
                  <c:v>44040</c:v>
                </c:pt>
                <c:pt idx="824">
                  <c:v>44041</c:v>
                </c:pt>
                <c:pt idx="825">
                  <c:v>44042</c:v>
                </c:pt>
                <c:pt idx="826">
                  <c:v>44043</c:v>
                </c:pt>
                <c:pt idx="827">
                  <c:v>44046</c:v>
                </c:pt>
                <c:pt idx="828">
                  <c:v>44047</c:v>
                </c:pt>
                <c:pt idx="829">
                  <c:v>44048</c:v>
                </c:pt>
                <c:pt idx="830">
                  <c:v>44049</c:v>
                </c:pt>
                <c:pt idx="831">
                  <c:v>44050</c:v>
                </c:pt>
                <c:pt idx="832">
                  <c:v>44053</c:v>
                </c:pt>
                <c:pt idx="833">
                  <c:v>44054</c:v>
                </c:pt>
                <c:pt idx="834">
                  <c:v>44055</c:v>
                </c:pt>
                <c:pt idx="835">
                  <c:v>44056</c:v>
                </c:pt>
                <c:pt idx="836">
                  <c:v>44057</c:v>
                </c:pt>
                <c:pt idx="837">
                  <c:v>44060</c:v>
                </c:pt>
                <c:pt idx="838">
                  <c:v>44061</c:v>
                </c:pt>
                <c:pt idx="839">
                  <c:v>44062</c:v>
                </c:pt>
                <c:pt idx="840">
                  <c:v>44063</c:v>
                </c:pt>
                <c:pt idx="841">
                  <c:v>44064</c:v>
                </c:pt>
                <c:pt idx="842">
                  <c:v>44067</c:v>
                </c:pt>
                <c:pt idx="843">
                  <c:v>44068</c:v>
                </c:pt>
                <c:pt idx="844">
                  <c:v>44069</c:v>
                </c:pt>
                <c:pt idx="845">
                  <c:v>44070</c:v>
                </c:pt>
                <c:pt idx="846">
                  <c:v>44071</c:v>
                </c:pt>
                <c:pt idx="847">
                  <c:v>44074</c:v>
                </c:pt>
                <c:pt idx="848">
                  <c:v>44075</c:v>
                </c:pt>
                <c:pt idx="849">
                  <c:v>44076</c:v>
                </c:pt>
                <c:pt idx="850">
                  <c:v>44077</c:v>
                </c:pt>
                <c:pt idx="851">
                  <c:v>44078</c:v>
                </c:pt>
                <c:pt idx="852">
                  <c:v>44081</c:v>
                </c:pt>
                <c:pt idx="853">
                  <c:v>44082</c:v>
                </c:pt>
                <c:pt idx="854">
                  <c:v>44083</c:v>
                </c:pt>
                <c:pt idx="855">
                  <c:v>44084</c:v>
                </c:pt>
                <c:pt idx="856">
                  <c:v>44085</c:v>
                </c:pt>
                <c:pt idx="857">
                  <c:v>44088</c:v>
                </c:pt>
                <c:pt idx="858">
                  <c:v>44089</c:v>
                </c:pt>
                <c:pt idx="859">
                  <c:v>44090</c:v>
                </c:pt>
                <c:pt idx="860">
                  <c:v>44091</c:v>
                </c:pt>
                <c:pt idx="861">
                  <c:v>44092</c:v>
                </c:pt>
                <c:pt idx="862">
                  <c:v>44095</c:v>
                </c:pt>
                <c:pt idx="863">
                  <c:v>44096</c:v>
                </c:pt>
                <c:pt idx="864">
                  <c:v>44097</c:v>
                </c:pt>
                <c:pt idx="865">
                  <c:v>44098</c:v>
                </c:pt>
                <c:pt idx="866">
                  <c:v>44099</c:v>
                </c:pt>
                <c:pt idx="867">
                  <c:v>44102</c:v>
                </c:pt>
                <c:pt idx="868">
                  <c:v>44103</c:v>
                </c:pt>
                <c:pt idx="869">
                  <c:v>44104</c:v>
                </c:pt>
                <c:pt idx="870">
                  <c:v>44105</c:v>
                </c:pt>
                <c:pt idx="871">
                  <c:v>44106</c:v>
                </c:pt>
                <c:pt idx="872">
                  <c:v>44109</c:v>
                </c:pt>
                <c:pt idx="873">
                  <c:v>44110</c:v>
                </c:pt>
                <c:pt idx="874">
                  <c:v>44111</c:v>
                </c:pt>
                <c:pt idx="875">
                  <c:v>44112</c:v>
                </c:pt>
                <c:pt idx="876">
                  <c:v>44113</c:v>
                </c:pt>
                <c:pt idx="877">
                  <c:v>44116</c:v>
                </c:pt>
                <c:pt idx="878">
                  <c:v>44117</c:v>
                </c:pt>
                <c:pt idx="879">
                  <c:v>44118</c:v>
                </c:pt>
                <c:pt idx="880">
                  <c:v>44119</c:v>
                </c:pt>
                <c:pt idx="881">
                  <c:v>44120</c:v>
                </c:pt>
                <c:pt idx="882">
                  <c:v>44123</c:v>
                </c:pt>
                <c:pt idx="883">
                  <c:v>44124</c:v>
                </c:pt>
                <c:pt idx="884">
                  <c:v>44125</c:v>
                </c:pt>
                <c:pt idx="885">
                  <c:v>44126</c:v>
                </c:pt>
                <c:pt idx="886">
                  <c:v>44127</c:v>
                </c:pt>
                <c:pt idx="887">
                  <c:v>44130</c:v>
                </c:pt>
                <c:pt idx="888">
                  <c:v>44131</c:v>
                </c:pt>
                <c:pt idx="889">
                  <c:v>44132</c:v>
                </c:pt>
                <c:pt idx="890">
                  <c:v>44133</c:v>
                </c:pt>
                <c:pt idx="891">
                  <c:v>44134</c:v>
                </c:pt>
                <c:pt idx="892">
                  <c:v>44137</c:v>
                </c:pt>
                <c:pt idx="893">
                  <c:v>44138</c:v>
                </c:pt>
                <c:pt idx="894">
                  <c:v>44139</c:v>
                </c:pt>
                <c:pt idx="895">
                  <c:v>44140</c:v>
                </c:pt>
                <c:pt idx="896">
                  <c:v>44141</c:v>
                </c:pt>
                <c:pt idx="897">
                  <c:v>44144</c:v>
                </c:pt>
                <c:pt idx="898">
                  <c:v>44145</c:v>
                </c:pt>
                <c:pt idx="899">
                  <c:v>44146</c:v>
                </c:pt>
                <c:pt idx="900">
                  <c:v>44147</c:v>
                </c:pt>
                <c:pt idx="901">
                  <c:v>44148</c:v>
                </c:pt>
                <c:pt idx="902">
                  <c:v>44151</c:v>
                </c:pt>
                <c:pt idx="903">
                  <c:v>44152</c:v>
                </c:pt>
                <c:pt idx="904">
                  <c:v>44153</c:v>
                </c:pt>
                <c:pt idx="905">
                  <c:v>44154</c:v>
                </c:pt>
                <c:pt idx="906">
                  <c:v>44155</c:v>
                </c:pt>
                <c:pt idx="907">
                  <c:v>44158</c:v>
                </c:pt>
                <c:pt idx="908">
                  <c:v>44159</c:v>
                </c:pt>
                <c:pt idx="909">
                  <c:v>44160</c:v>
                </c:pt>
                <c:pt idx="910">
                  <c:v>44161</c:v>
                </c:pt>
                <c:pt idx="911">
                  <c:v>44162</c:v>
                </c:pt>
                <c:pt idx="912">
                  <c:v>44165</c:v>
                </c:pt>
                <c:pt idx="913">
                  <c:v>44166</c:v>
                </c:pt>
                <c:pt idx="914">
                  <c:v>44167</c:v>
                </c:pt>
                <c:pt idx="915">
                  <c:v>44168</c:v>
                </c:pt>
                <c:pt idx="916">
                  <c:v>44169</c:v>
                </c:pt>
                <c:pt idx="917">
                  <c:v>44172</c:v>
                </c:pt>
                <c:pt idx="918">
                  <c:v>44173</c:v>
                </c:pt>
                <c:pt idx="919">
                  <c:v>44174</c:v>
                </c:pt>
                <c:pt idx="920">
                  <c:v>44175</c:v>
                </c:pt>
                <c:pt idx="921">
                  <c:v>44176</c:v>
                </c:pt>
                <c:pt idx="922">
                  <c:v>44179</c:v>
                </c:pt>
                <c:pt idx="923">
                  <c:v>44180</c:v>
                </c:pt>
                <c:pt idx="924">
                  <c:v>44181</c:v>
                </c:pt>
                <c:pt idx="925">
                  <c:v>44182</c:v>
                </c:pt>
                <c:pt idx="926">
                  <c:v>44183</c:v>
                </c:pt>
                <c:pt idx="927">
                  <c:v>44186</c:v>
                </c:pt>
                <c:pt idx="928">
                  <c:v>44187</c:v>
                </c:pt>
                <c:pt idx="929">
                  <c:v>44188</c:v>
                </c:pt>
                <c:pt idx="930">
                  <c:v>44189</c:v>
                </c:pt>
                <c:pt idx="931">
                  <c:v>44190</c:v>
                </c:pt>
                <c:pt idx="932">
                  <c:v>44193</c:v>
                </c:pt>
                <c:pt idx="933">
                  <c:v>44194</c:v>
                </c:pt>
                <c:pt idx="934">
                  <c:v>44195</c:v>
                </c:pt>
                <c:pt idx="935">
                  <c:v>44196</c:v>
                </c:pt>
                <c:pt idx="936">
                  <c:v>44197</c:v>
                </c:pt>
                <c:pt idx="937">
                  <c:v>44200</c:v>
                </c:pt>
                <c:pt idx="938">
                  <c:v>44201</c:v>
                </c:pt>
                <c:pt idx="939">
                  <c:v>44202</c:v>
                </c:pt>
                <c:pt idx="940">
                  <c:v>44203</c:v>
                </c:pt>
                <c:pt idx="941">
                  <c:v>44204</c:v>
                </c:pt>
                <c:pt idx="942">
                  <c:v>44207</c:v>
                </c:pt>
                <c:pt idx="943">
                  <c:v>44208</c:v>
                </c:pt>
                <c:pt idx="944">
                  <c:v>44209</c:v>
                </c:pt>
                <c:pt idx="945">
                  <c:v>44210</c:v>
                </c:pt>
                <c:pt idx="946">
                  <c:v>44211</c:v>
                </c:pt>
                <c:pt idx="947">
                  <c:v>44214</c:v>
                </c:pt>
                <c:pt idx="948">
                  <c:v>44215</c:v>
                </c:pt>
                <c:pt idx="949">
                  <c:v>44216</c:v>
                </c:pt>
                <c:pt idx="950">
                  <c:v>44217</c:v>
                </c:pt>
                <c:pt idx="951">
                  <c:v>44218</c:v>
                </c:pt>
                <c:pt idx="952">
                  <c:v>44221</c:v>
                </c:pt>
                <c:pt idx="953">
                  <c:v>44222</c:v>
                </c:pt>
                <c:pt idx="954">
                  <c:v>44223</c:v>
                </c:pt>
                <c:pt idx="955">
                  <c:v>44224</c:v>
                </c:pt>
                <c:pt idx="956">
                  <c:v>44225</c:v>
                </c:pt>
                <c:pt idx="957">
                  <c:v>44228</c:v>
                </c:pt>
                <c:pt idx="958">
                  <c:v>44229</c:v>
                </c:pt>
                <c:pt idx="959">
                  <c:v>44230</c:v>
                </c:pt>
                <c:pt idx="960">
                  <c:v>44231</c:v>
                </c:pt>
                <c:pt idx="961">
                  <c:v>44232</c:v>
                </c:pt>
                <c:pt idx="962">
                  <c:v>44235</c:v>
                </c:pt>
                <c:pt idx="963">
                  <c:v>44236</c:v>
                </c:pt>
                <c:pt idx="964">
                  <c:v>44237</c:v>
                </c:pt>
                <c:pt idx="965">
                  <c:v>44238</c:v>
                </c:pt>
                <c:pt idx="966">
                  <c:v>44239</c:v>
                </c:pt>
                <c:pt idx="967">
                  <c:v>44242</c:v>
                </c:pt>
                <c:pt idx="968">
                  <c:v>44243</c:v>
                </c:pt>
                <c:pt idx="969">
                  <c:v>44244</c:v>
                </c:pt>
                <c:pt idx="970">
                  <c:v>44245</c:v>
                </c:pt>
                <c:pt idx="971">
                  <c:v>44246</c:v>
                </c:pt>
                <c:pt idx="972">
                  <c:v>44249</c:v>
                </c:pt>
                <c:pt idx="973">
                  <c:v>44250</c:v>
                </c:pt>
                <c:pt idx="974">
                  <c:v>44251</c:v>
                </c:pt>
                <c:pt idx="975">
                  <c:v>44252</c:v>
                </c:pt>
                <c:pt idx="976">
                  <c:v>44253</c:v>
                </c:pt>
                <c:pt idx="977">
                  <c:v>44256</c:v>
                </c:pt>
                <c:pt idx="978">
                  <c:v>44257</c:v>
                </c:pt>
                <c:pt idx="979">
                  <c:v>44258</c:v>
                </c:pt>
                <c:pt idx="980">
                  <c:v>44259</c:v>
                </c:pt>
                <c:pt idx="981">
                  <c:v>44260</c:v>
                </c:pt>
                <c:pt idx="982">
                  <c:v>44263</c:v>
                </c:pt>
                <c:pt idx="983">
                  <c:v>44264</c:v>
                </c:pt>
                <c:pt idx="984">
                  <c:v>44265</c:v>
                </c:pt>
                <c:pt idx="985">
                  <c:v>44266</c:v>
                </c:pt>
                <c:pt idx="986">
                  <c:v>44267</c:v>
                </c:pt>
                <c:pt idx="987">
                  <c:v>44270</c:v>
                </c:pt>
                <c:pt idx="988">
                  <c:v>44271</c:v>
                </c:pt>
                <c:pt idx="989">
                  <c:v>44272</c:v>
                </c:pt>
                <c:pt idx="990">
                  <c:v>44273</c:v>
                </c:pt>
                <c:pt idx="991">
                  <c:v>44274</c:v>
                </c:pt>
                <c:pt idx="992">
                  <c:v>44277</c:v>
                </c:pt>
                <c:pt idx="993">
                  <c:v>44278</c:v>
                </c:pt>
                <c:pt idx="994">
                  <c:v>44279</c:v>
                </c:pt>
                <c:pt idx="995">
                  <c:v>44280</c:v>
                </c:pt>
                <c:pt idx="996">
                  <c:v>44281</c:v>
                </c:pt>
                <c:pt idx="997">
                  <c:v>44284</c:v>
                </c:pt>
                <c:pt idx="998">
                  <c:v>44285</c:v>
                </c:pt>
                <c:pt idx="999">
                  <c:v>44286</c:v>
                </c:pt>
                <c:pt idx="1000">
                  <c:v>44287</c:v>
                </c:pt>
                <c:pt idx="1001">
                  <c:v>44288</c:v>
                </c:pt>
                <c:pt idx="1002">
                  <c:v>44291</c:v>
                </c:pt>
                <c:pt idx="1003">
                  <c:v>44292</c:v>
                </c:pt>
                <c:pt idx="1004">
                  <c:v>44293</c:v>
                </c:pt>
                <c:pt idx="1005">
                  <c:v>44294</c:v>
                </c:pt>
                <c:pt idx="1006">
                  <c:v>44295</c:v>
                </c:pt>
                <c:pt idx="1007">
                  <c:v>44298</c:v>
                </c:pt>
                <c:pt idx="1008">
                  <c:v>44299</c:v>
                </c:pt>
                <c:pt idx="1009">
                  <c:v>44300</c:v>
                </c:pt>
                <c:pt idx="1010">
                  <c:v>44301</c:v>
                </c:pt>
                <c:pt idx="1011">
                  <c:v>44302</c:v>
                </c:pt>
                <c:pt idx="1012">
                  <c:v>44305</c:v>
                </c:pt>
                <c:pt idx="1013">
                  <c:v>44306</c:v>
                </c:pt>
                <c:pt idx="1014">
                  <c:v>44307</c:v>
                </c:pt>
                <c:pt idx="1015">
                  <c:v>44308</c:v>
                </c:pt>
                <c:pt idx="1016">
                  <c:v>44309</c:v>
                </c:pt>
                <c:pt idx="1017">
                  <c:v>44312</c:v>
                </c:pt>
                <c:pt idx="1018">
                  <c:v>44313</c:v>
                </c:pt>
                <c:pt idx="1019">
                  <c:v>44314</c:v>
                </c:pt>
                <c:pt idx="1020">
                  <c:v>44315</c:v>
                </c:pt>
                <c:pt idx="1021">
                  <c:v>44316</c:v>
                </c:pt>
                <c:pt idx="1022">
                  <c:v>44319</c:v>
                </c:pt>
                <c:pt idx="1023">
                  <c:v>44320</c:v>
                </c:pt>
                <c:pt idx="1024">
                  <c:v>44321</c:v>
                </c:pt>
                <c:pt idx="1025">
                  <c:v>44322</c:v>
                </c:pt>
                <c:pt idx="1026">
                  <c:v>44323</c:v>
                </c:pt>
                <c:pt idx="1027">
                  <c:v>44326</c:v>
                </c:pt>
                <c:pt idx="1028">
                  <c:v>44327</c:v>
                </c:pt>
                <c:pt idx="1029">
                  <c:v>44328</c:v>
                </c:pt>
                <c:pt idx="1030">
                  <c:v>44329</c:v>
                </c:pt>
                <c:pt idx="1031">
                  <c:v>44330</c:v>
                </c:pt>
                <c:pt idx="1032">
                  <c:v>44333</c:v>
                </c:pt>
                <c:pt idx="1033">
                  <c:v>44334</c:v>
                </c:pt>
                <c:pt idx="1034">
                  <c:v>44335</c:v>
                </c:pt>
                <c:pt idx="1035">
                  <c:v>44336</c:v>
                </c:pt>
                <c:pt idx="1036">
                  <c:v>44337</c:v>
                </c:pt>
                <c:pt idx="1037">
                  <c:v>44340</c:v>
                </c:pt>
                <c:pt idx="1038">
                  <c:v>44341</c:v>
                </c:pt>
                <c:pt idx="1039">
                  <c:v>44342</c:v>
                </c:pt>
                <c:pt idx="1040">
                  <c:v>44343</c:v>
                </c:pt>
                <c:pt idx="1041">
                  <c:v>44344</c:v>
                </c:pt>
                <c:pt idx="1042">
                  <c:v>44347</c:v>
                </c:pt>
                <c:pt idx="1043">
                  <c:v>44348</c:v>
                </c:pt>
                <c:pt idx="1044">
                  <c:v>44349</c:v>
                </c:pt>
                <c:pt idx="1045">
                  <c:v>44350</c:v>
                </c:pt>
                <c:pt idx="1046">
                  <c:v>44351</c:v>
                </c:pt>
                <c:pt idx="1047">
                  <c:v>44354</c:v>
                </c:pt>
                <c:pt idx="1048">
                  <c:v>44355</c:v>
                </c:pt>
                <c:pt idx="1049">
                  <c:v>44356</c:v>
                </c:pt>
                <c:pt idx="1050">
                  <c:v>44357</c:v>
                </c:pt>
                <c:pt idx="1051">
                  <c:v>44358</c:v>
                </c:pt>
                <c:pt idx="1052">
                  <c:v>44361</c:v>
                </c:pt>
                <c:pt idx="1053">
                  <c:v>44362</c:v>
                </c:pt>
                <c:pt idx="1054">
                  <c:v>44363</c:v>
                </c:pt>
                <c:pt idx="1055">
                  <c:v>44364</c:v>
                </c:pt>
                <c:pt idx="1056">
                  <c:v>44365</c:v>
                </c:pt>
                <c:pt idx="1057">
                  <c:v>44368</c:v>
                </c:pt>
                <c:pt idx="1058">
                  <c:v>44369</c:v>
                </c:pt>
                <c:pt idx="1059">
                  <c:v>44370</c:v>
                </c:pt>
                <c:pt idx="1060">
                  <c:v>44371</c:v>
                </c:pt>
                <c:pt idx="1061">
                  <c:v>44372</c:v>
                </c:pt>
                <c:pt idx="1062">
                  <c:v>44375</c:v>
                </c:pt>
                <c:pt idx="1063">
                  <c:v>44376</c:v>
                </c:pt>
                <c:pt idx="1064">
                  <c:v>44377</c:v>
                </c:pt>
                <c:pt idx="1065">
                  <c:v>44378</c:v>
                </c:pt>
                <c:pt idx="1066">
                  <c:v>44379</c:v>
                </c:pt>
                <c:pt idx="1067">
                  <c:v>44382</c:v>
                </c:pt>
                <c:pt idx="1068">
                  <c:v>44383</c:v>
                </c:pt>
                <c:pt idx="1069">
                  <c:v>44384</c:v>
                </c:pt>
                <c:pt idx="1070">
                  <c:v>44385</c:v>
                </c:pt>
                <c:pt idx="1071">
                  <c:v>44386</c:v>
                </c:pt>
                <c:pt idx="1072">
                  <c:v>44389</c:v>
                </c:pt>
                <c:pt idx="1073">
                  <c:v>44390</c:v>
                </c:pt>
                <c:pt idx="1074">
                  <c:v>44391</c:v>
                </c:pt>
                <c:pt idx="1075">
                  <c:v>44392</c:v>
                </c:pt>
                <c:pt idx="1076">
                  <c:v>44393</c:v>
                </c:pt>
                <c:pt idx="1077">
                  <c:v>44396</c:v>
                </c:pt>
                <c:pt idx="1078">
                  <c:v>44397</c:v>
                </c:pt>
                <c:pt idx="1079">
                  <c:v>44398</c:v>
                </c:pt>
                <c:pt idx="1080">
                  <c:v>44399</c:v>
                </c:pt>
                <c:pt idx="1081">
                  <c:v>44400</c:v>
                </c:pt>
                <c:pt idx="1082">
                  <c:v>44403</c:v>
                </c:pt>
                <c:pt idx="1083">
                  <c:v>44404</c:v>
                </c:pt>
                <c:pt idx="1084">
                  <c:v>44405</c:v>
                </c:pt>
                <c:pt idx="1085">
                  <c:v>44406</c:v>
                </c:pt>
                <c:pt idx="1086">
                  <c:v>44407</c:v>
                </c:pt>
                <c:pt idx="1087">
                  <c:v>44410</c:v>
                </c:pt>
                <c:pt idx="1088">
                  <c:v>44411</c:v>
                </c:pt>
                <c:pt idx="1089">
                  <c:v>44412</c:v>
                </c:pt>
                <c:pt idx="1090">
                  <c:v>44413</c:v>
                </c:pt>
                <c:pt idx="1091">
                  <c:v>44414</c:v>
                </c:pt>
                <c:pt idx="1092">
                  <c:v>44417</c:v>
                </c:pt>
                <c:pt idx="1093">
                  <c:v>44418</c:v>
                </c:pt>
                <c:pt idx="1094">
                  <c:v>44419</c:v>
                </c:pt>
                <c:pt idx="1095">
                  <c:v>44420</c:v>
                </c:pt>
                <c:pt idx="1096">
                  <c:v>44421</c:v>
                </c:pt>
                <c:pt idx="1097">
                  <c:v>44424</c:v>
                </c:pt>
                <c:pt idx="1098">
                  <c:v>44425</c:v>
                </c:pt>
                <c:pt idx="1099">
                  <c:v>44426</c:v>
                </c:pt>
                <c:pt idx="1100">
                  <c:v>44427</c:v>
                </c:pt>
                <c:pt idx="1101">
                  <c:v>44428</c:v>
                </c:pt>
                <c:pt idx="1102">
                  <c:v>44431</c:v>
                </c:pt>
                <c:pt idx="1103">
                  <c:v>44432</c:v>
                </c:pt>
                <c:pt idx="1104">
                  <c:v>44433</c:v>
                </c:pt>
                <c:pt idx="1105">
                  <c:v>44434</c:v>
                </c:pt>
                <c:pt idx="1106">
                  <c:v>44435</c:v>
                </c:pt>
                <c:pt idx="1107">
                  <c:v>44438</c:v>
                </c:pt>
                <c:pt idx="1108">
                  <c:v>44439</c:v>
                </c:pt>
                <c:pt idx="1109">
                  <c:v>44440</c:v>
                </c:pt>
                <c:pt idx="1110">
                  <c:v>44441</c:v>
                </c:pt>
                <c:pt idx="1111">
                  <c:v>44442</c:v>
                </c:pt>
                <c:pt idx="1112">
                  <c:v>44445</c:v>
                </c:pt>
                <c:pt idx="1113">
                  <c:v>44446</c:v>
                </c:pt>
                <c:pt idx="1114">
                  <c:v>44447</c:v>
                </c:pt>
                <c:pt idx="1115">
                  <c:v>44448</c:v>
                </c:pt>
                <c:pt idx="1116">
                  <c:v>44449</c:v>
                </c:pt>
                <c:pt idx="1117">
                  <c:v>44452</c:v>
                </c:pt>
                <c:pt idx="1118">
                  <c:v>44453</c:v>
                </c:pt>
                <c:pt idx="1119">
                  <c:v>44454</c:v>
                </c:pt>
                <c:pt idx="1120">
                  <c:v>44455</c:v>
                </c:pt>
                <c:pt idx="1121">
                  <c:v>44456</c:v>
                </c:pt>
                <c:pt idx="1122">
                  <c:v>44459</c:v>
                </c:pt>
                <c:pt idx="1123">
                  <c:v>44460</c:v>
                </c:pt>
                <c:pt idx="1124">
                  <c:v>44461</c:v>
                </c:pt>
                <c:pt idx="1125">
                  <c:v>44462</c:v>
                </c:pt>
                <c:pt idx="1126">
                  <c:v>44463</c:v>
                </c:pt>
                <c:pt idx="1127">
                  <c:v>44466</c:v>
                </c:pt>
                <c:pt idx="1128">
                  <c:v>44467</c:v>
                </c:pt>
                <c:pt idx="1129">
                  <c:v>44468</c:v>
                </c:pt>
                <c:pt idx="1130">
                  <c:v>44469</c:v>
                </c:pt>
                <c:pt idx="1131">
                  <c:v>44470</c:v>
                </c:pt>
                <c:pt idx="1132">
                  <c:v>44473</c:v>
                </c:pt>
                <c:pt idx="1133">
                  <c:v>44474</c:v>
                </c:pt>
                <c:pt idx="1134">
                  <c:v>44475</c:v>
                </c:pt>
                <c:pt idx="1135">
                  <c:v>44476</c:v>
                </c:pt>
                <c:pt idx="1136">
                  <c:v>44477</c:v>
                </c:pt>
                <c:pt idx="1137">
                  <c:v>44480</c:v>
                </c:pt>
                <c:pt idx="1138">
                  <c:v>44481</c:v>
                </c:pt>
                <c:pt idx="1139">
                  <c:v>44482</c:v>
                </c:pt>
                <c:pt idx="1140">
                  <c:v>44483</c:v>
                </c:pt>
                <c:pt idx="1141">
                  <c:v>44484</c:v>
                </c:pt>
                <c:pt idx="1142">
                  <c:v>44487</c:v>
                </c:pt>
                <c:pt idx="1143">
                  <c:v>44488</c:v>
                </c:pt>
                <c:pt idx="1144">
                  <c:v>44489</c:v>
                </c:pt>
                <c:pt idx="1145">
                  <c:v>44490</c:v>
                </c:pt>
                <c:pt idx="1146">
                  <c:v>44491</c:v>
                </c:pt>
                <c:pt idx="1147">
                  <c:v>44494</c:v>
                </c:pt>
                <c:pt idx="1148">
                  <c:v>44495</c:v>
                </c:pt>
                <c:pt idx="1149">
                  <c:v>44496</c:v>
                </c:pt>
                <c:pt idx="1150">
                  <c:v>44497</c:v>
                </c:pt>
                <c:pt idx="1151">
                  <c:v>44498</c:v>
                </c:pt>
                <c:pt idx="1152">
                  <c:v>44501</c:v>
                </c:pt>
                <c:pt idx="1153">
                  <c:v>44502</c:v>
                </c:pt>
                <c:pt idx="1154">
                  <c:v>44503</c:v>
                </c:pt>
                <c:pt idx="1155">
                  <c:v>44504</c:v>
                </c:pt>
                <c:pt idx="1156">
                  <c:v>44505</c:v>
                </c:pt>
                <c:pt idx="1157">
                  <c:v>44508</c:v>
                </c:pt>
                <c:pt idx="1158">
                  <c:v>44509</c:v>
                </c:pt>
                <c:pt idx="1159">
                  <c:v>44510</c:v>
                </c:pt>
                <c:pt idx="1160">
                  <c:v>44511</c:v>
                </c:pt>
                <c:pt idx="1161">
                  <c:v>44512</c:v>
                </c:pt>
                <c:pt idx="1162">
                  <c:v>44515</c:v>
                </c:pt>
                <c:pt idx="1163">
                  <c:v>44516</c:v>
                </c:pt>
                <c:pt idx="1164">
                  <c:v>44517</c:v>
                </c:pt>
                <c:pt idx="1165">
                  <c:v>44518</c:v>
                </c:pt>
                <c:pt idx="1166">
                  <c:v>44519</c:v>
                </c:pt>
                <c:pt idx="1167">
                  <c:v>44522</c:v>
                </c:pt>
                <c:pt idx="1168">
                  <c:v>44523</c:v>
                </c:pt>
                <c:pt idx="1169">
                  <c:v>44524</c:v>
                </c:pt>
                <c:pt idx="1170">
                  <c:v>44525</c:v>
                </c:pt>
                <c:pt idx="1171">
                  <c:v>44526</c:v>
                </c:pt>
                <c:pt idx="1172">
                  <c:v>44529</c:v>
                </c:pt>
                <c:pt idx="1173">
                  <c:v>44530</c:v>
                </c:pt>
                <c:pt idx="1174">
                  <c:v>44531</c:v>
                </c:pt>
                <c:pt idx="1175">
                  <c:v>44532</c:v>
                </c:pt>
                <c:pt idx="1176">
                  <c:v>44533</c:v>
                </c:pt>
                <c:pt idx="1177">
                  <c:v>44536</c:v>
                </c:pt>
                <c:pt idx="1178">
                  <c:v>44537</c:v>
                </c:pt>
                <c:pt idx="1179">
                  <c:v>44538</c:v>
                </c:pt>
                <c:pt idx="1180">
                  <c:v>44539</c:v>
                </c:pt>
                <c:pt idx="1181">
                  <c:v>44540</c:v>
                </c:pt>
                <c:pt idx="1182">
                  <c:v>44543</c:v>
                </c:pt>
                <c:pt idx="1183">
                  <c:v>44544</c:v>
                </c:pt>
                <c:pt idx="1184">
                  <c:v>44545</c:v>
                </c:pt>
                <c:pt idx="1185">
                  <c:v>44546</c:v>
                </c:pt>
                <c:pt idx="1186">
                  <c:v>44547</c:v>
                </c:pt>
                <c:pt idx="1187">
                  <c:v>44550</c:v>
                </c:pt>
                <c:pt idx="1188">
                  <c:v>44551</c:v>
                </c:pt>
                <c:pt idx="1189">
                  <c:v>44552</c:v>
                </c:pt>
                <c:pt idx="1190">
                  <c:v>44553</c:v>
                </c:pt>
                <c:pt idx="1191">
                  <c:v>44554</c:v>
                </c:pt>
                <c:pt idx="1192">
                  <c:v>44557</c:v>
                </c:pt>
                <c:pt idx="1193">
                  <c:v>44558</c:v>
                </c:pt>
                <c:pt idx="1194">
                  <c:v>44559</c:v>
                </c:pt>
                <c:pt idx="1195">
                  <c:v>44560</c:v>
                </c:pt>
                <c:pt idx="1196">
                  <c:v>44561</c:v>
                </c:pt>
                <c:pt idx="1197">
                  <c:v>44564</c:v>
                </c:pt>
                <c:pt idx="1198">
                  <c:v>44565</c:v>
                </c:pt>
                <c:pt idx="1199">
                  <c:v>44566</c:v>
                </c:pt>
                <c:pt idx="1200">
                  <c:v>44567</c:v>
                </c:pt>
                <c:pt idx="1201">
                  <c:v>44568</c:v>
                </c:pt>
                <c:pt idx="1202">
                  <c:v>44571</c:v>
                </c:pt>
                <c:pt idx="1203">
                  <c:v>44572</c:v>
                </c:pt>
                <c:pt idx="1204">
                  <c:v>44573</c:v>
                </c:pt>
                <c:pt idx="1205">
                  <c:v>44574</c:v>
                </c:pt>
                <c:pt idx="1206">
                  <c:v>44575</c:v>
                </c:pt>
                <c:pt idx="1207">
                  <c:v>44578</c:v>
                </c:pt>
                <c:pt idx="1208">
                  <c:v>44579</c:v>
                </c:pt>
                <c:pt idx="1209">
                  <c:v>44580</c:v>
                </c:pt>
                <c:pt idx="1210">
                  <c:v>44581</c:v>
                </c:pt>
                <c:pt idx="1211">
                  <c:v>44582</c:v>
                </c:pt>
                <c:pt idx="1212">
                  <c:v>44585</c:v>
                </c:pt>
                <c:pt idx="1213">
                  <c:v>44586</c:v>
                </c:pt>
                <c:pt idx="1214">
                  <c:v>44587</c:v>
                </c:pt>
                <c:pt idx="1215">
                  <c:v>44588</c:v>
                </c:pt>
                <c:pt idx="1216">
                  <c:v>44589</c:v>
                </c:pt>
                <c:pt idx="1217">
                  <c:v>44592</c:v>
                </c:pt>
                <c:pt idx="1218">
                  <c:v>44593</c:v>
                </c:pt>
                <c:pt idx="1219">
                  <c:v>44594</c:v>
                </c:pt>
                <c:pt idx="1220">
                  <c:v>44595</c:v>
                </c:pt>
                <c:pt idx="1221">
                  <c:v>44596</c:v>
                </c:pt>
                <c:pt idx="1222">
                  <c:v>44599</c:v>
                </c:pt>
                <c:pt idx="1223">
                  <c:v>44600</c:v>
                </c:pt>
                <c:pt idx="1224">
                  <c:v>44601</c:v>
                </c:pt>
                <c:pt idx="1225">
                  <c:v>44602</c:v>
                </c:pt>
                <c:pt idx="1226">
                  <c:v>44603</c:v>
                </c:pt>
                <c:pt idx="1227">
                  <c:v>44606</c:v>
                </c:pt>
                <c:pt idx="1228">
                  <c:v>44607</c:v>
                </c:pt>
                <c:pt idx="1229">
                  <c:v>44608</c:v>
                </c:pt>
                <c:pt idx="1230">
                  <c:v>44609</c:v>
                </c:pt>
                <c:pt idx="1231">
                  <c:v>44610</c:v>
                </c:pt>
                <c:pt idx="1232">
                  <c:v>44613</c:v>
                </c:pt>
                <c:pt idx="1233">
                  <c:v>44614</c:v>
                </c:pt>
                <c:pt idx="1234">
                  <c:v>44615</c:v>
                </c:pt>
                <c:pt idx="1235">
                  <c:v>44616</c:v>
                </c:pt>
                <c:pt idx="1236">
                  <c:v>44617</c:v>
                </c:pt>
                <c:pt idx="1237">
                  <c:v>44620</c:v>
                </c:pt>
                <c:pt idx="1238">
                  <c:v>44621</c:v>
                </c:pt>
                <c:pt idx="1239">
                  <c:v>44622</c:v>
                </c:pt>
                <c:pt idx="1240">
                  <c:v>44623</c:v>
                </c:pt>
                <c:pt idx="1241">
                  <c:v>44624</c:v>
                </c:pt>
                <c:pt idx="1242">
                  <c:v>44627</c:v>
                </c:pt>
                <c:pt idx="1243">
                  <c:v>44628</c:v>
                </c:pt>
                <c:pt idx="1244">
                  <c:v>44629</c:v>
                </c:pt>
                <c:pt idx="1245">
                  <c:v>44630</c:v>
                </c:pt>
                <c:pt idx="1246">
                  <c:v>44631</c:v>
                </c:pt>
                <c:pt idx="1247">
                  <c:v>44634</c:v>
                </c:pt>
                <c:pt idx="1248">
                  <c:v>44635</c:v>
                </c:pt>
                <c:pt idx="1249">
                  <c:v>44636</c:v>
                </c:pt>
                <c:pt idx="1250">
                  <c:v>44637</c:v>
                </c:pt>
                <c:pt idx="1251">
                  <c:v>44638</c:v>
                </c:pt>
                <c:pt idx="1252">
                  <c:v>44641</c:v>
                </c:pt>
                <c:pt idx="1253">
                  <c:v>44642</c:v>
                </c:pt>
                <c:pt idx="1254">
                  <c:v>44643</c:v>
                </c:pt>
                <c:pt idx="1255">
                  <c:v>44644</c:v>
                </c:pt>
                <c:pt idx="1256">
                  <c:v>44645</c:v>
                </c:pt>
                <c:pt idx="1257">
                  <c:v>44648</c:v>
                </c:pt>
                <c:pt idx="1258">
                  <c:v>44649</c:v>
                </c:pt>
                <c:pt idx="1259">
                  <c:v>44650</c:v>
                </c:pt>
                <c:pt idx="1260">
                  <c:v>44651</c:v>
                </c:pt>
                <c:pt idx="1261">
                  <c:v>44652</c:v>
                </c:pt>
                <c:pt idx="1262">
                  <c:v>44655</c:v>
                </c:pt>
                <c:pt idx="1263">
                  <c:v>44656</c:v>
                </c:pt>
                <c:pt idx="1264">
                  <c:v>44657</c:v>
                </c:pt>
                <c:pt idx="1265">
                  <c:v>44658</c:v>
                </c:pt>
                <c:pt idx="1266">
                  <c:v>44659</c:v>
                </c:pt>
                <c:pt idx="1267">
                  <c:v>44662</c:v>
                </c:pt>
                <c:pt idx="1268">
                  <c:v>44663</c:v>
                </c:pt>
                <c:pt idx="1269">
                  <c:v>44664</c:v>
                </c:pt>
                <c:pt idx="1270">
                  <c:v>44665</c:v>
                </c:pt>
                <c:pt idx="1271">
                  <c:v>44666</c:v>
                </c:pt>
                <c:pt idx="1272">
                  <c:v>44669</c:v>
                </c:pt>
                <c:pt idx="1273">
                  <c:v>44670</c:v>
                </c:pt>
                <c:pt idx="1274">
                  <c:v>44671</c:v>
                </c:pt>
                <c:pt idx="1275">
                  <c:v>44672</c:v>
                </c:pt>
                <c:pt idx="1276">
                  <c:v>44673</c:v>
                </c:pt>
                <c:pt idx="1277">
                  <c:v>44676</c:v>
                </c:pt>
                <c:pt idx="1278">
                  <c:v>44677</c:v>
                </c:pt>
                <c:pt idx="1279">
                  <c:v>44678</c:v>
                </c:pt>
                <c:pt idx="1280">
                  <c:v>44679</c:v>
                </c:pt>
                <c:pt idx="1281">
                  <c:v>44680</c:v>
                </c:pt>
                <c:pt idx="1282">
                  <c:v>44683</c:v>
                </c:pt>
                <c:pt idx="1283">
                  <c:v>44684</c:v>
                </c:pt>
                <c:pt idx="1284">
                  <c:v>44685</c:v>
                </c:pt>
                <c:pt idx="1285">
                  <c:v>44686</c:v>
                </c:pt>
                <c:pt idx="1286">
                  <c:v>44687</c:v>
                </c:pt>
                <c:pt idx="1287">
                  <c:v>44690</c:v>
                </c:pt>
                <c:pt idx="1288">
                  <c:v>44691</c:v>
                </c:pt>
                <c:pt idx="1289">
                  <c:v>44692</c:v>
                </c:pt>
                <c:pt idx="1290">
                  <c:v>44693</c:v>
                </c:pt>
                <c:pt idx="1291">
                  <c:v>44694</c:v>
                </c:pt>
                <c:pt idx="1292">
                  <c:v>44697</c:v>
                </c:pt>
                <c:pt idx="1293">
                  <c:v>44698</c:v>
                </c:pt>
                <c:pt idx="1294">
                  <c:v>44699</c:v>
                </c:pt>
                <c:pt idx="1295">
                  <c:v>44700</c:v>
                </c:pt>
                <c:pt idx="1296">
                  <c:v>44701</c:v>
                </c:pt>
                <c:pt idx="1297">
                  <c:v>44704</c:v>
                </c:pt>
                <c:pt idx="1298">
                  <c:v>44705</c:v>
                </c:pt>
                <c:pt idx="1299">
                  <c:v>44706</c:v>
                </c:pt>
                <c:pt idx="1300">
                  <c:v>44707</c:v>
                </c:pt>
                <c:pt idx="1301">
                  <c:v>44708</c:v>
                </c:pt>
                <c:pt idx="1302">
                  <c:v>44711</c:v>
                </c:pt>
                <c:pt idx="1303">
                  <c:v>44712</c:v>
                </c:pt>
                <c:pt idx="1304">
                  <c:v>44713</c:v>
                </c:pt>
                <c:pt idx="1305">
                  <c:v>44714</c:v>
                </c:pt>
                <c:pt idx="1306">
                  <c:v>44715</c:v>
                </c:pt>
                <c:pt idx="1307">
                  <c:v>44718</c:v>
                </c:pt>
                <c:pt idx="1308">
                  <c:v>44719</c:v>
                </c:pt>
                <c:pt idx="1309">
                  <c:v>44720</c:v>
                </c:pt>
                <c:pt idx="1310">
                  <c:v>44721</c:v>
                </c:pt>
                <c:pt idx="1311">
                  <c:v>44722</c:v>
                </c:pt>
                <c:pt idx="1312">
                  <c:v>44725</c:v>
                </c:pt>
                <c:pt idx="1313">
                  <c:v>44726</c:v>
                </c:pt>
                <c:pt idx="1314">
                  <c:v>44727</c:v>
                </c:pt>
                <c:pt idx="1315">
                  <c:v>44728</c:v>
                </c:pt>
                <c:pt idx="1316">
                  <c:v>44729</c:v>
                </c:pt>
                <c:pt idx="1317">
                  <c:v>44732</c:v>
                </c:pt>
                <c:pt idx="1318">
                  <c:v>44733</c:v>
                </c:pt>
                <c:pt idx="1319">
                  <c:v>44734</c:v>
                </c:pt>
                <c:pt idx="1320">
                  <c:v>44735</c:v>
                </c:pt>
                <c:pt idx="1321">
                  <c:v>44736</c:v>
                </c:pt>
                <c:pt idx="1322">
                  <c:v>44739</c:v>
                </c:pt>
                <c:pt idx="1323">
                  <c:v>44740</c:v>
                </c:pt>
                <c:pt idx="1324">
                  <c:v>44741</c:v>
                </c:pt>
                <c:pt idx="1325">
                  <c:v>44742</c:v>
                </c:pt>
                <c:pt idx="1326">
                  <c:v>44743</c:v>
                </c:pt>
                <c:pt idx="1327">
                  <c:v>44746</c:v>
                </c:pt>
                <c:pt idx="1328">
                  <c:v>44747</c:v>
                </c:pt>
                <c:pt idx="1329">
                  <c:v>44748</c:v>
                </c:pt>
                <c:pt idx="1330">
                  <c:v>44749</c:v>
                </c:pt>
                <c:pt idx="1331">
                  <c:v>44750</c:v>
                </c:pt>
                <c:pt idx="1332">
                  <c:v>44753</c:v>
                </c:pt>
                <c:pt idx="1333">
                  <c:v>44754</c:v>
                </c:pt>
                <c:pt idx="1334">
                  <c:v>44755</c:v>
                </c:pt>
                <c:pt idx="1335">
                  <c:v>44756</c:v>
                </c:pt>
                <c:pt idx="1336">
                  <c:v>44757</c:v>
                </c:pt>
                <c:pt idx="1337">
                  <c:v>44760</c:v>
                </c:pt>
                <c:pt idx="1338">
                  <c:v>44761</c:v>
                </c:pt>
                <c:pt idx="1339">
                  <c:v>44762</c:v>
                </c:pt>
                <c:pt idx="1340">
                  <c:v>44763</c:v>
                </c:pt>
                <c:pt idx="1341">
                  <c:v>44764</c:v>
                </c:pt>
                <c:pt idx="1342">
                  <c:v>44767</c:v>
                </c:pt>
                <c:pt idx="1343">
                  <c:v>44768</c:v>
                </c:pt>
                <c:pt idx="1344">
                  <c:v>44769</c:v>
                </c:pt>
                <c:pt idx="1345">
                  <c:v>44770</c:v>
                </c:pt>
                <c:pt idx="1346">
                  <c:v>44771</c:v>
                </c:pt>
                <c:pt idx="1347">
                  <c:v>44774</c:v>
                </c:pt>
                <c:pt idx="1348">
                  <c:v>44775</c:v>
                </c:pt>
                <c:pt idx="1349">
                  <c:v>44776</c:v>
                </c:pt>
                <c:pt idx="1350">
                  <c:v>44777</c:v>
                </c:pt>
                <c:pt idx="1351">
                  <c:v>44778</c:v>
                </c:pt>
                <c:pt idx="1352">
                  <c:v>44781</c:v>
                </c:pt>
                <c:pt idx="1353">
                  <c:v>44782</c:v>
                </c:pt>
                <c:pt idx="1354">
                  <c:v>44783</c:v>
                </c:pt>
                <c:pt idx="1355">
                  <c:v>44784</c:v>
                </c:pt>
                <c:pt idx="1356">
                  <c:v>44785</c:v>
                </c:pt>
                <c:pt idx="1357">
                  <c:v>44788</c:v>
                </c:pt>
                <c:pt idx="1358">
                  <c:v>44789</c:v>
                </c:pt>
                <c:pt idx="1359">
                  <c:v>44790</c:v>
                </c:pt>
                <c:pt idx="1360">
                  <c:v>44791</c:v>
                </c:pt>
                <c:pt idx="1361">
                  <c:v>44792</c:v>
                </c:pt>
                <c:pt idx="1362">
                  <c:v>44795</c:v>
                </c:pt>
                <c:pt idx="1363">
                  <c:v>44796</c:v>
                </c:pt>
                <c:pt idx="1364">
                  <c:v>44797</c:v>
                </c:pt>
                <c:pt idx="1365">
                  <c:v>44798</c:v>
                </c:pt>
                <c:pt idx="1366">
                  <c:v>44799</c:v>
                </c:pt>
                <c:pt idx="1367">
                  <c:v>44802</c:v>
                </c:pt>
                <c:pt idx="1368">
                  <c:v>44803</c:v>
                </c:pt>
                <c:pt idx="1369">
                  <c:v>44804</c:v>
                </c:pt>
                <c:pt idx="1370">
                  <c:v>44805</c:v>
                </c:pt>
                <c:pt idx="1371">
                  <c:v>44806</c:v>
                </c:pt>
                <c:pt idx="1372">
                  <c:v>44809</c:v>
                </c:pt>
                <c:pt idx="1373">
                  <c:v>44810</c:v>
                </c:pt>
                <c:pt idx="1374">
                  <c:v>44811</c:v>
                </c:pt>
                <c:pt idx="1375">
                  <c:v>44812</c:v>
                </c:pt>
                <c:pt idx="1376">
                  <c:v>44813</c:v>
                </c:pt>
                <c:pt idx="1377">
                  <c:v>44816</c:v>
                </c:pt>
                <c:pt idx="1378">
                  <c:v>44817</c:v>
                </c:pt>
                <c:pt idx="1379">
                  <c:v>44818</c:v>
                </c:pt>
                <c:pt idx="1380">
                  <c:v>44819</c:v>
                </c:pt>
                <c:pt idx="1381">
                  <c:v>44820</c:v>
                </c:pt>
                <c:pt idx="1382">
                  <c:v>44823</c:v>
                </c:pt>
                <c:pt idx="1383">
                  <c:v>44824</c:v>
                </c:pt>
                <c:pt idx="1384">
                  <c:v>44825</c:v>
                </c:pt>
                <c:pt idx="1385">
                  <c:v>44826</c:v>
                </c:pt>
                <c:pt idx="1386">
                  <c:v>44827</c:v>
                </c:pt>
                <c:pt idx="1387">
                  <c:v>44830</c:v>
                </c:pt>
                <c:pt idx="1388">
                  <c:v>44831</c:v>
                </c:pt>
                <c:pt idx="1389">
                  <c:v>44832</c:v>
                </c:pt>
                <c:pt idx="1390">
                  <c:v>44833</c:v>
                </c:pt>
                <c:pt idx="1391">
                  <c:v>44834</c:v>
                </c:pt>
                <c:pt idx="1392">
                  <c:v>44837</c:v>
                </c:pt>
                <c:pt idx="1393">
                  <c:v>44838</c:v>
                </c:pt>
                <c:pt idx="1394">
                  <c:v>44839</c:v>
                </c:pt>
                <c:pt idx="1395">
                  <c:v>44840</c:v>
                </c:pt>
                <c:pt idx="1396">
                  <c:v>44841</c:v>
                </c:pt>
                <c:pt idx="1397">
                  <c:v>44844</c:v>
                </c:pt>
                <c:pt idx="1398">
                  <c:v>44845</c:v>
                </c:pt>
                <c:pt idx="1399">
                  <c:v>44846</c:v>
                </c:pt>
                <c:pt idx="1400">
                  <c:v>44847</c:v>
                </c:pt>
                <c:pt idx="1401">
                  <c:v>44848</c:v>
                </c:pt>
                <c:pt idx="1402">
                  <c:v>44851</c:v>
                </c:pt>
                <c:pt idx="1403">
                  <c:v>44852</c:v>
                </c:pt>
                <c:pt idx="1404">
                  <c:v>44853</c:v>
                </c:pt>
                <c:pt idx="1405">
                  <c:v>44854</c:v>
                </c:pt>
                <c:pt idx="1406">
                  <c:v>44855</c:v>
                </c:pt>
                <c:pt idx="1407">
                  <c:v>44858</c:v>
                </c:pt>
                <c:pt idx="1408">
                  <c:v>44859</c:v>
                </c:pt>
                <c:pt idx="1409">
                  <c:v>44860</c:v>
                </c:pt>
                <c:pt idx="1410">
                  <c:v>44861</c:v>
                </c:pt>
                <c:pt idx="1411">
                  <c:v>44862</c:v>
                </c:pt>
                <c:pt idx="1412">
                  <c:v>44865</c:v>
                </c:pt>
                <c:pt idx="1413">
                  <c:v>44866</c:v>
                </c:pt>
                <c:pt idx="1414">
                  <c:v>44867</c:v>
                </c:pt>
                <c:pt idx="1415">
                  <c:v>44868</c:v>
                </c:pt>
                <c:pt idx="1416">
                  <c:v>44869</c:v>
                </c:pt>
                <c:pt idx="1417">
                  <c:v>44872</c:v>
                </c:pt>
                <c:pt idx="1418">
                  <c:v>44873</c:v>
                </c:pt>
                <c:pt idx="1419">
                  <c:v>44874</c:v>
                </c:pt>
                <c:pt idx="1420">
                  <c:v>44875</c:v>
                </c:pt>
                <c:pt idx="1421">
                  <c:v>44876</c:v>
                </c:pt>
                <c:pt idx="1422">
                  <c:v>44879</c:v>
                </c:pt>
                <c:pt idx="1423">
                  <c:v>44880</c:v>
                </c:pt>
                <c:pt idx="1424">
                  <c:v>44881</c:v>
                </c:pt>
                <c:pt idx="1425">
                  <c:v>44882</c:v>
                </c:pt>
                <c:pt idx="1426">
                  <c:v>44883</c:v>
                </c:pt>
                <c:pt idx="1427">
                  <c:v>44886</c:v>
                </c:pt>
                <c:pt idx="1428">
                  <c:v>44887</c:v>
                </c:pt>
                <c:pt idx="1429">
                  <c:v>44888</c:v>
                </c:pt>
                <c:pt idx="1430">
                  <c:v>44889</c:v>
                </c:pt>
                <c:pt idx="1431">
                  <c:v>44890</c:v>
                </c:pt>
                <c:pt idx="1432">
                  <c:v>44893</c:v>
                </c:pt>
                <c:pt idx="1433">
                  <c:v>44894</c:v>
                </c:pt>
                <c:pt idx="1434">
                  <c:v>44895</c:v>
                </c:pt>
                <c:pt idx="1435">
                  <c:v>44896</c:v>
                </c:pt>
                <c:pt idx="1436">
                  <c:v>44897</c:v>
                </c:pt>
                <c:pt idx="1437">
                  <c:v>44900</c:v>
                </c:pt>
                <c:pt idx="1438">
                  <c:v>44901</c:v>
                </c:pt>
                <c:pt idx="1439">
                  <c:v>44902</c:v>
                </c:pt>
                <c:pt idx="1440">
                  <c:v>44903</c:v>
                </c:pt>
                <c:pt idx="1441">
                  <c:v>44904</c:v>
                </c:pt>
                <c:pt idx="1442">
                  <c:v>44907</c:v>
                </c:pt>
                <c:pt idx="1443">
                  <c:v>44908</c:v>
                </c:pt>
                <c:pt idx="1444">
                  <c:v>44909</c:v>
                </c:pt>
                <c:pt idx="1445">
                  <c:v>44910</c:v>
                </c:pt>
                <c:pt idx="1446">
                  <c:v>44911</c:v>
                </c:pt>
                <c:pt idx="1447">
                  <c:v>44914</c:v>
                </c:pt>
                <c:pt idx="1448">
                  <c:v>44915</c:v>
                </c:pt>
                <c:pt idx="1449">
                  <c:v>44916</c:v>
                </c:pt>
                <c:pt idx="1450">
                  <c:v>44917</c:v>
                </c:pt>
                <c:pt idx="1451">
                  <c:v>44918</c:v>
                </c:pt>
                <c:pt idx="1452">
                  <c:v>44921</c:v>
                </c:pt>
                <c:pt idx="1453">
                  <c:v>44922</c:v>
                </c:pt>
                <c:pt idx="1454">
                  <c:v>44923</c:v>
                </c:pt>
                <c:pt idx="1455">
                  <c:v>44924</c:v>
                </c:pt>
                <c:pt idx="1456">
                  <c:v>44925</c:v>
                </c:pt>
                <c:pt idx="1457">
                  <c:v>44928</c:v>
                </c:pt>
                <c:pt idx="1458">
                  <c:v>44929</c:v>
                </c:pt>
                <c:pt idx="1459">
                  <c:v>44930</c:v>
                </c:pt>
                <c:pt idx="1460">
                  <c:v>44931</c:v>
                </c:pt>
                <c:pt idx="1461">
                  <c:v>44932</c:v>
                </c:pt>
                <c:pt idx="1462">
                  <c:v>44935</c:v>
                </c:pt>
                <c:pt idx="1463">
                  <c:v>44936</c:v>
                </c:pt>
                <c:pt idx="1464">
                  <c:v>44937</c:v>
                </c:pt>
                <c:pt idx="1465">
                  <c:v>44938</c:v>
                </c:pt>
                <c:pt idx="1466">
                  <c:v>44939</c:v>
                </c:pt>
                <c:pt idx="1467">
                  <c:v>44942</c:v>
                </c:pt>
                <c:pt idx="1468">
                  <c:v>44943</c:v>
                </c:pt>
                <c:pt idx="1469">
                  <c:v>44944</c:v>
                </c:pt>
                <c:pt idx="1470">
                  <c:v>44945</c:v>
                </c:pt>
                <c:pt idx="1471">
                  <c:v>44946</c:v>
                </c:pt>
                <c:pt idx="1472">
                  <c:v>44949</c:v>
                </c:pt>
                <c:pt idx="1473">
                  <c:v>44950</c:v>
                </c:pt>
                <c:pt idx="1474">
                  <c:v>44951</c:v>
                </c:pt>
                <c:pt idx="1475">
                  <c:v>44952</c:v>
                </c:pt>
                <c:pt idx="1476">
                  <c:v>44953</c:v>
                </c:pt>
                <c:pt idx="1477">
                  <c:v>44956</c:v>
                </c:pt>
                <c:pt idx="1478">
                  <c:v>44957</c:v>
                </c:pt>
                <c:pt idx="1479">
                  <c:v>44958</c:v>
                </c:pt>
                <c:pt idx="1480">
                  <c:v>44959</c:v>
                </c:pt>
                <c:pt idx="1481">
                  <c:v>44960</c:v>
                </c:pt>
                <c:pt idx="1482">
                  <c:v>44963</c:v>
                </c:pt>
                <c:pt idx="1483">
                  <c:v>44964</c:v>
                </c:pt>
                <c:pt idx="1484">
                  <c:v>44965</c:v>
                </c:pt>
                <c:pt idx="1485">
                  <c:v>44966</c:v>
                </c:pt>
                <c:pt idx="1486">
                  <c:v>44967</c:v>
                </c:pt>
                <c:pt idx="1487">
                  <c:v>44970</c:v>
                </c:pt>
                <c:pt idx="1488">
                  <c:v>44971</c:v>
                </c:pt>
                <c:pt idx="1489">
                  <c:v>44972</c:v>
                </c:pt>
                <c:pt idx="1490">
                  <c:v>44973</c:v>
                </c:pt>
                <c:pt idx="1491">
                  <c:v>44974</c:v>
                </c:pt>
                <c:pt idx="1492">
                  <c:v>44977</c:v>
                </c:pt>
                <c:pt idx="1493">
                  <c:v>44978</c:v>
                </c:pt>
                <c:pt idx="1494">
                  <c:v>44979</c:v>
                </c:pt>
                <c:pt idx="1495">
                  <c:v>44980</c:v>
                </c:pt>
                <c:pt idx="1496">
                  <c:v>44981</c:v>
                </c:pt>
                <c:pt idx="1497">
                  <c:v>44984</c:v>
                </c:pt>
                <c:pt idx="1498">
                  <c:v>44985</c:v>
                </c:pt>
                <c:pt idx="1499">
                  <c:v>44986</c:v>
                </c:pt>
                <c:pt idx="1500">
                  <c:v>44987</c:v>
                </c:pt>
                <c:pt idx="1501">
                  <c:v>44988</c:v>
                </c:pt>
                <c:pt idx="1502">
                  <c:v>44991</c:v>
                </c:pt>
                <c:pt idx="1503">
                  <c:v>44992</c:v>
                </c:pt>
                <c:pt idx="1504">
                  <c:v>44993</c:v>
                </c:pt>
                <c:pt idx="1505">
                  <c:v>44994</c:v>
                </c:pt>
                <c:pt idx="1506">
                  <c:v>44995</c:v>
                </c:pt>
                <c:pt idx="1507">
                  <c:v>44998</c:v>
                </c:pt>
                <c:pt idx="1508">
                  <c:v>44999</c:v>
                </c:pt>
                <c:pt idx="1509">
                  <c:v>45000</c:v>
                </c:pt>
                <c:pt idx="1510">
                  <c:v>45001</c:v>
                </c:pt>
                <c:pt idx="1511">
                  <c:v>45002</c:v>
                </c:pt>
                <c:pt idx="1512">
                  <c:v>45005</c:v>
                </c:pt>
                <c:pt idx="1513">
                  <c:v>45006</c:v>
                </c:pt>
                <c:pt idx="1514">
                  <c:v>45007</c:v>
                </c:pt>
                <c:pt idx="1515">
                  <c:v>45008</c:v>
                </c:pt>
                <c:pt idx="1516">
                  <c:v>45009</c:v>
                </c:pt>
                <c:pt idx="1517">
                  <c:v>45012</c:v>
                </c:pt>
                <c:pt idx="1518">
                  <c:v>45013</c:v>
                </c:pt>
                <c:pt idx="1519">
                  <c:v>45014</c:v>
                </c:pt>
                <c:pt idx="1520">
                  <c:v>45015</c:v>
                </c:pt>
                <c:pt idx="1521">
                  <c:v>45016</c:v>
                </c:pt>
                <c:pt idx="1522">
                  <c:v>45019</c:v>
                </c:pt>
                <c:pt idx="1523">
                  <c:v>45020</c:v>
                </c:pt>
                <c:pt idx="1524">
                  <c:v>45021</c:v>
                </c:pt>
                <c:pt idx="1525">
                  <c:v>45022</c:v>
                </c:pt>
                <c:pt idx="1526">
                  <c:v>45023</c:v>
                </c:pt>
                <c:pt idx="1527">
                  <c:v>45026</c:v>
                </c:pt>
                <c:pt idx="1528">
                  <c:v>45027</c:v>
                </c:pt>
                <c:pt idx="1529">
                  <c:v>45028</c:v>
                </c:pt>
                <c:pt idx="1530">
                  <c:v>45029</c:v>
                </c:pt>
                <c:pt idx="1531">
                  <c:v>45030</c:v>
                </c:pt>
                <c:pt idx="1532">
                  <c:v>45033</c:v>
                </c:pt>
                <c:pt idx="1533">
                  <c:v>45034</c:v>
                </c:pt>
                <c:pt idx="1534">
                  <c:v>45035</c:v>
                </c:pt>
                <c:pt idx="1535">
                  <c:v>45036</c:v>
                </c:pt>
                <c:pt idx="1536">
                  <c:v>45037</c:v>
                </c:pt>
                <c:pt idx="1537">
                  <c:v>45040</c:v>
                </c:pt>
                <c:pt idx="1538">
                  <c:v>45041</c:v>
                </c:pt>
                <c:pt idx="1539">
                  <c:v>45042</c:v>
                </c:pt>
                <c:pt idx="1540">
                  <c:v>45043</c:v>
                </c:pt>
                <c:pt idx="1541">
                  <c:v>45044</c:v>
                </c:pt>
                <c:pt idx="1542">
                  <c:v>45047</c:v>
                </c:pt>
                <c:pt idx="1543">
                  <c:v>45048</c:v>
                </c:pt>
                <c:pt idx="1544">
                  <c:v>45049</c:v>
                </c:pt>
                <c:pt idx="1545">
                  <c:v>45050</c:v>
                </c:pt>
                <c:pt idx="1546">
                  <c:v>45051</c:v>
                </c:pt>
                <c:pt idx="1547">
                  <c:v>45054</c:v>
                </c:pt>
                <c:pt idx="1548">
                  <c:v>45055</c:v>
                </c:pt>
                <c:pt idx="1549">
                  <c:v>45056</c:v>
                </c:pt>
                <c:pt idx="1550">
                  <c:v>45057</c:v>
                </c:pt>
                <c:pt idx="1551">
                  <c:v>45058</c:v>
                </c:pt>
                <c:pt idx="1552">
                  <c:v>45061</c:v>
                </c:pt>
                <c:pt idx="1553">
                  <c:v>45062</c:v>
                </c:pt>
                <c:pt idx="1554">
                  <c:v>45063</c:v>
                </c:pt>
                <c:pt idx="1555">
                  <c:v>45064</c:v>
                </c:pt>
                <c:pt idx="1556">
                  <c:v>45065</c:v>
                </c:pt>
                <c:pt idx="1557">
                  <c:v>45068</c:v>
                </c:pt>
                <c:pt idx="1558">
                  <c:v>45069</c:v>
                </c:pt>
                <c:pt idx="1559">
                  <c:v>45070</c:v>
                </c:pt>
                <c:pt idx="1560">
                  <c:v>45071</c:v>
                </c:pt>
                <c:pt idx="1561">
                  <c:v>45072</c:v>
                </c:pt>
                <c:pt idx="1562">
                  <c:v>45075</c:v>
                </c:pt>
                <c:pt idx="1563">
                  <c:v>45076</c:v>
                </c:pt>
                <c:pt idx="1564">
                  <c:v>45077</c:v>
                </c:pt>
                <c:pt idx="1565">
                  <c:v>45078</c:v>
                </c:pt>
                <c:pt idx="1566">
                  <c:v>45079</c:v>
                </c:pt>
                <c:pt idx="1567">
                  <c:v>45082</c:v>
                </c:pt>
              </c:numCache>
            </c:numRef>
          </c:cat>
          <c:val>
            <c:numRef>
              <c:f>'1mon'!$B$7:$B$2000</c:f>
              <c:numCache>
                <c:formatCode>0.0</c:formatCode>
                <c:ptCount val="1994"/>
                <c:pt idx="0">
                  <c:v>3.008</c:v>
                </c:pt>
                <c:pt idx="1">
                  <c:v>2.9990000000000001</c:v>
                </c:pt>
                <c:pt idx="2">
                  <c:v>2.9820000000000002</c:v>
                </c:pt>
                <c:pt idx="3">
                  <c:v>3.0419999999999998</c:v>
                </c:pt>
                <c:pt idx="4">
                  <c:v>3.02</c:v>
                </c:pt>
                <c:pt idx="5">
                  <c:v>3.028</c:v>
                </c:pt>
                <c:pt idx="6">
                  <c:v>3.0390000000000001</c:v>
                </c:pt>
                <c:pt idx="7">
                  <c:v>3.024</c:v>
                </c:pt>
                <c:pt idx="8">
                  <c:v>2.9660000000000002</c:v>
                </c:pt>
                <c:pt idx="9">
                  <c:v>2.9329999999999998</c:v>
                </c:pt>
                <c:pt idx="10">
                  <c:v>3.056</c:v>
                </c:pt>
                <c:pt idx="11">
                  <c:v>3.0369999999999999</c:v>
                </c:pt>
                <c:pt idx="12">
                  <c:v>2.8940000000000001</c:v>
                </c:pt>
                <c:pt idx="13">
                  <c:v>2.907</c:v>
                </c:pt>
                <c:pt idx="14">
                  <c:v>2.8929999999999998</c:v>
                </c:pt>
                <c:pt idx="15">
                  <c:v>2.8940000000000001</c:v>
                </c:pt>
                <c:pt idx="16">
                  <c:v>2.9289999999999998</c:v>
                </c:pt>
                <c:pt idx="17">
                  <c:v>3.0270000000000001</c:v>
                </c:pt>
                <c:pt idx="18">
                  <c:v>3.0369999999999999</c:v>
                </c:pt>
                <c:pt idx="19">
                  <c:v>3.0670000000000002</c:v>
                </c:pt>
                <c:pt idx="20">
                  <c:v>3.0419999999999998</c:v>
                </c:pt>
                <c:pt idx="21">
                  <c:v>3.0350000000000001</c:v>
                </c:pt>
                <c:pt idx="22">
                  <c:v>2.9510000000000001</c:v>
                </c:pt>
                <c:pt idx="23">
                  <c:v>2.9510000000000001</c:v>
                </c:pt>
                <c:pt idx="24">
                  <c:v>2.84</c:v>
                </c:pt>
                <c:pt idx="25">
                  <c:v>2.8879999999999999</c:v>
                </c:pt>
                <c:pt idx="26">
                  <c:v>2.8639999999999999</c:v>
                </c:pt>
                <c:pt idx="27">
                  <c:v>2.9289999999999998</c:v>
                </c:pt>
                <c:pt idx="28">
                  <c:v>3.0470000000000002</c:v>
                </c:pt>
                <c:pt idx="29">
                  <c:v>2.9849999999999999</c:v>
                </c:pt>
                <c:pt idx="30">
                  <c:v>2.9609999999999999</c:v>
                </c:pt>
                <c:pt idx="31">
                  <c:v>2.98</c:v>
                </c:pt>
                <c:pt idx="32">
                  <c:v>3.02</c:v>
                </c:pt>
                <c:pt idx="33">
                  <c:v>3.0880000000000001</c:v>
                </c:pt>
                <c:pt idx="34">
                  <c:v>3.0659999999999998</c:v>
                </c:pt>
                <c:pt idx="35">
                  <c:v>3.0430000000000001</c:v>
                </c:pt>
                <c:pt idx="36">
                  <c:v>2.97</c:v>
                </c:pt>
                <c:pt idx="37">
                  <c:v>2.899</c:v>
                </c:pt>
                <c:pt idx="38">
                  <c:v>2.944</c:v>
                </c:pt>
                <c:pt idx="39">
                  <c:v>2.9239999999999999</c:v>
                </c:pt>
                <c:pt idx="40">
                  <c:v>2.9689999999999999</c:v>
                </c:pt>
                <c:pt idx="41">
                  <c:v>2.9409999999999998</c:v>
                </c:pt>
                <c:pt idx="42">
                  <c:v>2.794</c:v>
                </c:pt>
                <c:pt idx="43">
                  <c:v>2.819</c:v>
                </c:pt>
                <c:pt idx="44">
                  <c:v>2.8109999999999999</c:v>
                </c:pt>
                <c:pt idx="45">
                  <c:v>2.8</c:v>
                </c:pt>
                <c:pt idx="46">
                  <c:v>2.774</c:v>
                </c:pt>
                <c:pt idx="47">
                  <c:v>2.8010000000000002</c:v>
                </c:pt>
                <c:pt idx="48">
                  <c:v>2.8220000000000001</c:v>
                </c:pt>
                <c:pt idx="49">
                  <c:v>2.883</c:v>
                </c:pt>
                <c:pt idx="50">
                  <c:v>2.9849999999999999</c:v>
                </c:pt>
                <c:pt idx="51">
                  <c:v>2.9830000000000001</c:v>
                </c:pt>
                <c:pt idx="52">
                  <c:v>2.9590000000000001</c:v>
                </c:pt>
                <c:pt idx="53">
                  <c:v>2.9350000000000001</c:v>
                </c:pt>
                <c:pt idx="54">
                  <c:v>2.89</c:v>
                </c:pt>
                <c:pt idx="55">
                  <c:v>2.9289999999999998</c:v>
                </c:pt>
                <c:pt idx="56">
                  <c:v>2.8929999999999998</c:v>
                </c:pt>
                <c:pt idx="57">
                  <c:v>2.9620000000000002</c:v>
                </c:pt>
                <c:pt idx="58">
                  <c:v>2.9390000000000001</c:v>
                </c:pt>
                <c:pt idx="59">
                  <c:v>2.9279999999999999</c:v>
                </c:pt>
                <c:pt idx="60">
                  <c:v>2.9489999999999998</c:v>
                </c:pt>
                <c:pt idx="61">
                  <c:v>2.8919999999999999</c:v>
                </c:pt>
                <c:pt idx="62">
                  <c:v>2.9249999999999998</c:v>
                </c:pt>
                <c:pt idx="63">
                  <c:v>2.9609999999999999</c:v>
                </c:pt>
                <c:pt idx="64">
                  <c:v>2.9390000000000001</c:v>
                </c:pt>
                <c:pt idx="65">
                  <c:v>3.04</c:v>
                </c:pt>
                <c:pt idx="66">
                  <c:v>3.07</c:v>
                </c:pt>
                <c:pt idx="67">
                  <c:v>3.07</c:v>
                </c:pt>
                <c:pt idx="68">
                  <c:v>2.972</c:v>
                </c:pt>
                <c:pt idx="69">
                  <c:v>3</c:v>
                </c:pt>
                <c:pt idx="70">
                  <c:v>2.9809999999999999</c:v>
                </c:pt>
                <c:pt idx="71">
                  <c:v>2.89</c:v>
                </c:pt>
                <c:pt idx="72">
                  <c:v>2.95</c:v>
                </c:pt>
                <c:pt idx="73">
                  <c:v>3.0009999999999999</c:v>
                </c:pt>
                <c:pt idx="74">
                  <c:v>3.0579999999999998</c:v>
                </c:pt>
                <c:pt idx="75">
                  <c:v>3.07</c:v>
                </c:pt>
                <c:pt idx="76">
                  <c:v>3.024</c:v>
                </c:pt>
                <c:pt idx="77">
                  <c:v>3.1459999999999999</c:v>
                </c:pt>
                <c:pt idx="78">
                  <c:v>3.1219999999999999</c:v>
                </c:pt>
                <c:pt idx="79">
                  <c:v>3.0939999999999999</c:v>
                </c:pt>
                <c:pt idx="80">
                  <c:v>2.9460000000000002</c:v>
                </c:pt>
                <c:pt idx="81">
                  <c:v>2.9590000000000001</c:v>
                </c:pt>
                <c:pt idx="82">
                  <c:v>2.919</c:v>
                </c:pt>
                <c:pt idx="83">
                  <c:v>2.9180000000000001</c:v>
                </c:pt>
                <c:pt idx="84">
                  <c:v>2.9740000000000002</c:v>
                </c:pt>
                <c:pt idx="85">
                  <c:v>3.0169999999999999</c:v>
                </c:pt>
                <c:pt idx="86">
                  <c:v>3.0070000000000001</c:v>
                </c:pt>
                <c:pt idx="87">
                  <c:v>2.9159999999999999</c:v>
                </c:pt>
                <c:pt idx="88">
                  <c:v>2.895</c:v>
                </c:pt>
                <c:pt idx="89">
                  <c:v>2.94</c:v>
                </c:pt>
                <c:pt idx="90">
                  <c:v>2.923</c:v>
                </c:pt>
                <c:pt idx="91">
                  <c:v>2.863</c:v>
                </c:pt>
                <c:pt idx="92">
                  <c:v>2.8330000000000002</c:v>
                </c:pt>
                <c:pt idx="93">
                  <c:v>2.891</c:v>
                </c:pt>
                <c:pt idx="94">
                  <c:v>2.8889999999999998</c:v>
                </c:pt>
                <c:pt idx="95">
                  <c:v>2.9889999999999999</c:v>
                </c:pt>
                <c:pt idx="96">
                  <c:v>3</c:v>
                </c:pt>
                <c:pt idx="97">
                  <c:v>2.9460000000000002</c:v>
                </c:pt>
                <c:pt idx="98">
                  <c:v>2.9620000000000002</c:v>
                </c:pt>
                <c:pt idx="99">
                  <c:v>2.8540000000000001</c:v>
                </c:pt>
                <c:pt idx="100">
                  <c:v>2.8730000000000002</c:v>
                </c:pt>
                <c:pt idx="101">
                  <c:v>2.915</c:v>
                </c:pt>
                <c:pt idx="102">
                  <c:v>2.9910000000000001</c:v>
                </c:pt>
                <c:pt idx="103">
                  <c:v>2.9740000000000002</c:v>
                </c:pt>
                <c:pt idx="104">
                  <c:v>2.919</c:v>
                </c:pt>
                <c:pt idx="105">
                  <c:v>2.89</c:v>
                </c:pt>
                <c:pt idx="106">
                  <c:v>2.7519999999999998</c:v>
                </c:pt>
                <c:pt idx="107">
                  <c:v>2.9660000000000002</c:v>
                </c:pt>
                <c:pt idx="108">
                  <c:v>2.8959999999999999</c:v>
                </c:pt>
                <c:pt idx="109">
                  <c:v>2.8929999999999998</c:v>
                </c:pt>
                <c:pt idx="110">
                  <c:v>2.9350000000000001</c:v>
                </c:pt>
                <c:pt idx="111">
                  <c:v>2.984</c:v>
                </c:pt>
                <c:pt idx="112">
                  <c:v>3.1339999999999999</c:v>
                </c:pt>
                <c:pt idx="113">
                  <c:v>3.1520000000000001</c:v>
                </c:pt>
                <c:pt idx="114">
                  <c:v>3.1749999999999998</c:v>
                </c:pt>
                <c:pt idx="115">
                  <c:v>3.2</c:v>
                </c:pt>
                <c:pt idx="116">
                  <c:v>3.2130000000000001</c:v>
                </c:pt>
                <c:pt idx="117">
                  <c:v>3.1669999999999998</c:v>
                </c:pt>
                <c:pt idx="118">
                  <c:v>3.1019999999999999</c:v>
                </c:pt>
                <c:pt idx="119">
                  <c:v>3.08</c:v>
                </c:pt>
                <c:pt idx="120">
                  <c:v>3.0529999999999999</c:v>
                </c:pt>
                <c:pt idx="121">
                  <c:v>3.097</c:v>
                </c:pt>
                <c:pt idx="122">
                  <c:v>3.0470000000000002</c:v>
                </c:pt>
                <c:pt idx="123">
                  <c:v>3.0169999999999999</c:v>
                </c:pt>
                <c:pt idx="124">
                  <c:v>2.968</c:v>
                </c:pt>
                <c:pt idx="125">
                  <c:v>2.968</c:v>
                </c:pt>
                <c:pt idx="126">
                  <c:v>2.8130000000000002</c:v>
                </c:pt>
                <c:pt idx="127">
                  <c:v>2.9279999999999999</c:v>
                </c:pt>
                <c:pt idx="128">
                  <c:v>3.0739999999999998</c:v>
                </c:pt>
                <c:pt idx="129">
                  <c:v>3.1789999999999998</c:v>
                </c:pt>
                <c:pt idx="130">
                  <c:v>3.0249999999999999</c:v>
                </c:pt>
                <c:pt idx="131">
                  <c:v>3.0609999999999999</c:v>
                </c:pt>
                <c:pt idx="132">
                  <c:v>2.9849999999999999</c:v>
                </c:pt>
                <c:pt idx="133">
                  <c:v>2.9140000000000001</c:v>
                </c:pt>
                <c:pt idx="134">
                  <c:v>2.9220000000000002</c:v>
                </c:pt>
                <c:pt idx="135">
                  <c:v>2.7629999999999999</c:v>
                </c:pt>
                <c:pt idx="136">
                  <c:v>2.7719999999999998</c:v>
                </c:pt>
                <c:pt idx="137">
                  <c:v>2.8279999999999998</c:v>
                </c:pt>
                <c:pt idx="138">
                  <c:v>2.6779999999999999</c:v>
                </c:pt>
                <c:pt idx="139">
                  <c:v>2.7149999999999999</c:v>
                </c:pt>
                <c:pt idx="140">
                  <c:v>2.6840000000000002</c:v>
                </c:pt>
                <c:pt idx="141">
                  <c:v>2.6120000000000001</c:v>
                </c:pt>
                <c:pt idx="142">
                  <c:v>2.7450000000000001</c:v>
                </c:pt>
                <c:pt idx="143">
                  <c:v>2.6920000000000002</c:v>
                </c:pt>
                <c:pt idx="144">
                  <c:v>2.637</c:v>
                </c:pt>
                <c:pt idx="145">
                  <c:v>2.5979999999999999</c:v>
                </c:pt>
                <c:pt idx="146">
                  <c:v>2.6669999999999998</c:v>
                </c:pt>
                <c:pt idx="147">
                  <c:v>2.6669999999999998</c:v>
                </c:pt>
                <c:pt idx="148">
                  <c:v>2.6429999999999998</c:v>
                </c:pt>
                <c:pt idx="149">
                  <c:v>2.738</c:v>
                </c:pt>
                <c:pt idx="150">
                  <c:v>2.9140000000000001</c:v>
                </c:pt>
                <c:pt idx="151">
                  <c:v>2.9529999999999998</c:v>
                </c:pt>
                <c:pt idx="152">
                  <c:v>2.9529999999999998</c:v>
                </c:pt>
                <c:pt idx="153">
                  <c:v>3.056</c:v>
                </c:pt>
                <c:pt idx="154">
                  <c:v>3.008</c:v>
                </c:pt>
                <c:pt idx="155">
                  <c:v>2.88</c:v>
                </c:pt>
                <c:pt idx="156">
                  <c:v>2.7949999999999999</c:v>
                </c:pt>
                <c:pt idx="157">
                  <c:v>2.835</c:v>
                </c:pt>
                <c:pt idx="158">
                  <c:v>2.923</c:v>
                </c:pt>
                <c:pt idx="159">
                  <c:v>2.9060000000000001</c:v>
                </c:pt>
                <c:pt idx="160">
                  <c:v>3.0840000000000001</c:v>
                </c:pt>
                <c:pt idx="161">
                  <c:v>3.2</c:v>
                </c:pt>
                <c:pt idx="162">
                  <c:v>3.2</c:v>
                </c:pt>
                <c:pt idx="163">
                  <c:v>3.129</c:v>
                </c:pt>
                <c:pt idx="164">
                  <c:v>3.2320000000000002</c:v>
                </c:pt>
                <c:pt idx="165">
                  <c:v>3.1890000000000001</c:v>
                </c:pt>
                <c:pt idx="166">
                  <c:v>3.1850000000000001</c:v>
                </c:pt>
                <c:pt idx="167">
                  <c:v>3.2240000000000002</c:v>
                </c:pt>
                <c:pt idx="168">
                  <c:v>3.444</c:v>
                </c:pt>
                <c:pt idx="169">
                  <c:v>3.5089999999999999</c:v>
                </c:pt>
                <c:pt idx="170">
                  <c:v>3.4470000000000001</c:v>
                </c:pt>
                <c:pt idx="171">
                  <c:v>3.5049999999999999</c:v>
                </c:pt>
                <c:pt idx="172">
                  <c:v>3.6309999999999998</c:v>
                </c:pt>
                <c:pt idx="173">
                  <c:v>3.1949999999999998</c:v>
                </c:pt>
                <c:pt idx="174">
                  <c:v>2.9950000000000001</c:v>
                </c:pt>
                <c:pt idx="175">
                  <c:v>2.8559999999999999</c:v>
                </c:pt>
                <c:pt idx="176">
                  <c:v>2.8460000000000001</c:v>
                </c:pt>
                <c:pt idx="177">
                  <c:v>2.7469999999999999</c:v>
                </c:pt>
                <c:pt idx="178">
                  <c:v>2.7589999999999999</c:v>
                </c:pt>
                <c:pt idx="179">
                  <c:v>2.702</c:v>
                </c:pt>
                <c:pt idx="180">
                  <c:v>2.6970000000000001</c:v>
                </c:pt>
                <c:pt idx="181">
                  <c:v>2.5840000000000001</c:v>
                </c:pt>
                <c:pt idx="182">
                  <c:v>2.552</c:v>
                </c:pt>
                <c:pt idx="183">
                  <c:v>2.5939999999999999</c:v>
                </c:pt>
                <c:pt idx="184">
                  <c:v>2.5870000000000002</c:v>
                </c:pt>
                <c:pt idx="185">
                  <c:v>2.58</c:v>
                </c:pt>
                <c:pt idx="186">
                  <c:v>2.5579999999999998</c:v>
                </c:pt>
                <c:pt idx="187">
                  <c:v>2.5579999999999998</c:v>
                </c:pt>
                <c:pt idx="188">
                  <c:v>2.6160000000000001</c:v>
                </c:pt>
                <c:pt idx="189">
                  <c:v>2.6589999999999998</c:v>
                </c:pt>
                <c:pt idx="190">
                  <c:v>2.6339999999999999</c:v>
                </c:pt>
                <c:pt idx="191">
                  <c:v>2.625</c:v>
                </c:pt>
                <c:pt idx="192">
                  <c:v>2.6389999999999998</c:v>
                </c:pt>
                <c:pt idx="193">
                  <c:v>2.6829999999999998</c:v>
                </c:pt>
                <c:pt idx="194">
                  <c:v>2.6669999999999998</c:v>
                </c:pt>
                <c:pt idx="195">
                  <c:v>2.698</c:v>
                </c:pt>
                <c:pt idx="196">
                  <c:v>2.6949999999999998</c:v>
                </c:pt>
                <c:pt idx="197">
                  <c:v>2.7040000000000002</c:v>
                </c:pt>
                <c:pt idx="198">
                  <c:v>2.7490000000000001</c:v>
                </c:pt>
                <c:pt idx="199">
                  <c:v>2.7770000000000001</c:v>
                </c:pt>
                <c:pt idx="200">
                  <c:v>2.7559999999999998</c:v>
                </c:pt>
                <c:pt idx="201">
                  <c:v>2.7320000000000002</c:v>
                </c:pt>
                <c:pt idx="202">
                  <c:v>2.778</c:v>
                </c:pt>
                <c:pt idx="203">
                  <c:v>2.786</c:v>
                </c:pt>
                <c:pt idx="204">
                  <c:v>2.7309999999999999</c:v>
                </c:pt>
                <c:pt idx="205">
                  <c:v>2.681</c:v>
                </c:pt>
                <c:pt idx="206">
                  <c:v>2.6880000000000002</c:v>
                </c:pt>
                <c:pt idx="207">
                  <c:v>2.6509999999999998</c:v>
                </c:pt>
                <c:pt idx="208">
                  <c:v>2.6749999999999998</c:v>
                </c:pt>
                <c:pt idx="209">
                  <c:v>2.6379999999999999</c:v>
                </c:pt>
                <c:pt idx="210">
                  <c:v>2.617</c:v>
                </c:pt>
                <c:pt idx="211">
                  <c:v>2.5910000000000002</c:v>
                </c:pt>
                <c:pt idx="212">
                  <c:v>2.6179999999999999</c:v>
                </c:pt>
                <c:pt idx="213">
                  <c:v>2.6909999999999998</c:v>
                </c:pt>
                <c:pt idx="214">
                  <c:v>2.698</c:v>
                </c:pt>
                <c:pt idx="215">
                  <c:v>2.7330000000000001</c:v>
                </c:pt>
                <c:pt idx="216">
                  <c:v>2.7330000000000001</c:v>
                </c:pt>
                <c:pt idx="217">
                  <c:v>2.6829999999999998</c:v>
                </c:pt>
                <c:pt idx="218">
                  <c:v>2.6970000000000001</c:v>
                </c:pt>
                <c:pt idx="219">
                  <c:v>2.718</c:v>
                </c:pt>
                <c:pt idx="220">
                  <c:v>2.6749999999999998</c:v>
                </c:pt>
                <c:pt idx="221">
                  <c:v>2.7010000000000001</c:v>
                </c:pt>
                <c:pt idx="222">
                  <c:v>2.6930000000000001</c:v>
                </c:pt>
                <c:pt idx="223">
                  <c:v>2.6560000000000001</c:v>
                </c:pt>
                <c:pt idx="224">
                  <c:v>2.6749999999999998</c:v>
                </c:pt>
                <c:pt idx="225">
                  <c:v>2.6859999999999999</c:v>
                </c:pt>
                <c:pt idx="226">
                  <c:v>2.7349999999999999</c:v>
                </c:pt>
                <c:pt idx="227">
                  <c:v>2.7519999999999998</c:v>
                </c:pt>
                <c:pt idx="228">
                  <c:v>2.738</c:v>
                </c:pt>
                <c:pt idx="229">
                  <c:v>2.7389999999999999</c:v>
                </c:pt>
                <c:pt idx="230">
                  <c:v>2.66</c:v>
                </c:pt>
                <c:pt idx="231">
                  <c:v>2.7389999999999999</c:v>
                </c:pt>
                <c:pt idx="232">
                  <c:v>2.74</c:v>
                </c:pt>
                <c:pt idx="233">
                  <c:v>2.7810000000000001</c:v>
                </c:pt>
                <c:pt idx="234">
                  <c:v>2.786</c:v>
                </c:pt>
                <c:pt idx="235">
                  <c:v>2.8210000000000002</c:v>
                </c:pt>
                <c:pt idx="236">
                  <c:v>2.7709999999999999</c:v>
                </c:pt>
                <c:pt idx="237">
                  <c:v>2.7629999999999999</c:v>
                </c:pt>
                <c:pt idx="238">
                  <c:v>2.802</c:v>
                </c:pt>
                <c:pt idx="239">
                  <c:v>2.754</c:v>
                </c:pt>
                <c:pt idx="240">
                  <c:v>2.726</c:v>
                </c:pt>
                <c:pt idx="241">
                  <c:v>2.7109999999999999</c:v>
                </c:pt>
                <c:pt idx="242">
                  <c:v>2.7410000000000001</c:v>
                </c:pt>
                <c:pt idx="243">
                  <c:v>2.7320000000000002</c:v>
                </c:pt>
                <c:pt idx="244">
                  <c:v>2.7370000000000001</c:v>
                </c:pt>
                <c:pt idx="245">
                  <c:v>2.8140000000000001</c:v>
                </c:pt>
                <c:pt idx="246">
                  <c:v>2.806</c:v>
                </c:pt>
                <c:pt idx="247">
                  <c:v>2.8420000000000001</c:v>
                </c:pt>
                <c:pt idx="248">
                  <c:v>2.8359999999999999</c:v>
                </c:pt>
                <c:pt idx="249">
                  <c:v>2.8149999999999999</c:v>
                </c:pt>
                <c:pt idx="250">
                  <c:v>2.859</c:v>
                </c:pt>
                <c:pt idx="251">
                  <c:v>2.847</c:v>
                </c:pt>
                <c:pt idx="252">
                  <c:v>2.81</c:v>
                </c:pt>
                <c:pt idx="253">
                  <c:v>2.9079999999999999</c:v>
                </c:pt>
                <c:pt idx="254">
                  <c:v>2.9140000000000001</c:v>
                </c:pt>
                <c:pt idx="255">
                  <c:v>2.94</c:v>
                </c:pt>
                <c:pt idx="256">
                  <c:v>2.9390000000000001</c:v>
                </c:pt>
                <c:pt idx="257">
                  <c:v>2.9390000000000001</c:v>
                </c:pt>
                <c:pt idx="258">
                  <c:v>2.875</c:v>
                </c:pt>
                <c:pt idx="259">
                  <c:v>2.8849999999999998</c:v>
                </c:pt>
                <c:pt idx="260">
                  <c:v>2.952</c:v>
                </c:pt>
                <c:pt idx="261">
                  <c:v>2.9620000000000002</c:v>
                </c:pt>
                <c:pt idx="262">
                  <c:v>2.93</c:v>
                </c:pt>
                <c:pt idx="263">
                  <c:v>2.89</c:v>
                </c:pt>
                <c:pt idx="264">
                  <c:v>2.8959999999999999</c:v>
                </c:pt>
                <c:pt idx="265">
                  <c:v>2.93</c:v>
                </c:pt>
                <c:pt idx="266">
                  <c:v>2.89</c:v>
                </c:pt>
                <c:pt idx="267">
                  <c:v>2.9489999999999998</c:v>
                </c:pt>
                <c:pt idx="268">
                  <c:v>2.9390000000000001</c:v>
                </c:pt>
                <c:pt idx="269">
                  <c:v>2.9630000000000001</c:v>
                </c:pt>
                <c:pt idx="270">
                  <c:v>2.9649999999999999</c:v>
                </c:pt>
                <c:pt idx="271">
                  <c:v>3.0219999999999998</c:v>
                </c:pt>
                <c:pt idx="272">
                  <c:v>2.9510000000000001</c:v>
                </c:pt>
                <c:pt idx="273">
                  <c:v>2.9</c:v>
                </c:pt>
                <c:pt idx="274">
                  <c:v>2.964</c:v>
                </c:pt>
                <c:pt idx="275">
                  <c:v>2.9750000000000001</c:v>
                </c:pt>
                <c:pt idx="276">
                  <c:v>2.9449999999999998</c:v>
                </c:pt>
                <c:pt idx="277">
                  <c:v>2.923</c:v>
                </c:pt>
                <c:pt idx="278">
                  <c:v>2.9390000000000001</c:v>
                </c:pt>
                <c:pt idx="279">
                  <c:v>2.996</c:v>
                </c:pt>
                <c:pt idx="280">
                  <c:v>2.94</c:v>
                </c:pt>
                <c:pt idx="281">
                  <c:v>2.9239999999999999</c:v>
                </c:pt>
                <c:pt idx="282">
                  <c:v>2.8620000000000001</c:v>
                </c:pt>
                <c:pt idx="283">
                  <c:v>2.87</c:v>
                </c:pt>
                <c:pt idx="284">
                  <c:v>2.87</c:v>
                </c:pt>
                <c:pt idx="285">
                  <c:v>2.8370000000000002</c:v>
                </c:pt>
                <c:pt idx="286">
                  <c:v>2.8580000000000001</c:v>
                </c:pt>
                <c:pt idx="287">
                  <c:v>2.8279999999999998</c:v>
                </c:pt>
                <c:pt idx="288">
                  <c:v>2.7879999999999998</c:v>
                </c:pt>
                <c:pt idx="289">
                  <c:v>2.8290000000000002</c:v>
                </c:pt>
                <c:pt idx="290">
                  <c:v>2.7970000000000002</c:v>
                </c:pt>
                <c:pt idx="291">
                  <c:v>2.7519999999999998</c:v>
                </c:pt>
                <c:pt idx="292">
                  <c:v>2.7589999999999999</c:v>
                </c:pt>
                <c:pt idx="293">
                  <c:v>2.74</c:v>
                </c:pt>
                <c:pt idx="294">
                  <c:v>2.7210000000000001</c:v>
                </c:pt>
                <c:pt idx="295">
                  <c:v>2.7690000000000001</c:v>
                </c:pt>
                <c:pt idx="296">
                  <c:v>2.7570000000000001</c:v>
                </c:pt>
                <c:pt idx="297">
                  <c:v>2.7210000000000001</c:v>
                </c:pt>
                <c:pt idx="298">
                  <c:v>2.7320000000000002</c:v>
                </c:pt>
                <c:pt idx="299">
                  <c:v>2.7749999999999999</c:v>
                </c:pt>
                <c:pt idx="300">
                  <c:v>2.78</c:v>
                </c:pt>
                <c:pt idx="301">
                  <c:v>2.8220000000000001</c:v>
                </c:pt>
                <c:pt idx="302">
                  <c:v>2.7970000000000002</c:v>
                </c:pt>
                <c:pt idx="303">
                  <c:v>2.782</c:v>
                </c:pt>
                <c:pt idx="304">
                  <c:v>2.758</c:v>
                </c:pt>
                <c:pt idx="305">
                  <c:v>2.8159999999999998</c:v>
                </c:pt>
                <c:pt idx="306">
                  <c:v>2.8530000000000002</c:v>
                </c:pt>
                <c:pt idx="307">
                  <c:v>2.86</c:v>
                </c:pt>
                <c:pt idx="308">
                  <c:v>2.8969999999999998</c:v>
                </c:pt>
                <c:pt idx="309">
                  <c:v>2.9489999999999998</c:v>
                </c:pt>
                <c:pt idx="310">
                  <c:v>2.9550000000000001</c:v>
                </c:pt>
                <c:pt idx="311">
                  <c:v>2.944</c:v>
                </c:pt>
                <c:pt idx="312">
                  <c:v>2.93</c:v>
                </c:pt>
                <c:pt idx="313">
                  <c:v>2.9590000000000001</c:v>
                </c:pt>
                <c:pt idx="314">
                  <c:v>2.94</c:v>
                </c:pt>
                <c:pt idx="315">
                  <c:v>2.9079999999999999</c:v>
                </c:pt>
                <c:pt idx="316">
                  <c:v>2.9460000000000002</c:v>
                </c:pt>
                <c:pt idx="317">
                  <c:v>2.9409999999999998</c:v>
                </c:pt>
                <c:pt idx="318">
                  <c:v>2.98</c:v>
                </c:pt>
                <c:pt idx="319">
                  <c:v>2.956</c:v>
                </c:pt>
                <c:pt idx="320">
                  <c:v>2.964</c:v>
                </c:pt>
                <c:pt idx="321">
                  <c:v>2.9169999999999998</c:v>
                </c:pt>
                <c:pt idx="322">
                  <c:v>2.8759999999999999</c:v>
                </c:pt>
                <c:pt idx="323">
                  <c:v>2.8519999999999999</c:v>
                </c:pt>
                <c:pt idx="324">
                  <c:v>2.895</c:v>
                </c:pt>
                <c:pt idx="325">
                  <c:v>2.8740000000000001</c:v>
                </c:pt>
                <c:pt idx="326">
                  <c:v>2.9159999999999999</c:v>
                </c:pt>
                <c:pt idx="327">
                  <c:v>2.9159999999999999</c:v>
                </c:pt>
                <c:pt idx="328">
                  <c:v>2.823</c:v>
                </c:pt>
                <c:pt idx="329">
                  <c:v>2.7949999999999999</c:v>
                </c:pt>
                <c:pt idx="330">
                  <c:v>2.7719999999999998</c:v>
                </c:pt>
                <c:pt idx="331">
                  <c:v>2.7759999999999998</c:v>
                </c:pt>
                <c:pt idx="332">
                  <c:v>2.8039999999999998</c:v>
                </c:pt>
                <c:pt idx="333">
                  <c:v>2.8279999999999998</c:v>
                </c:pt>
                <c:pt idx="334">
                  <c:v>2.8290000000000002</c:v>
                </c:pt>
                <c:pt idx="335">
                  <c:v>2.8170000000000002</c:v>
                </c:pt>
                <c:pt idx="336">
                  <c:v>2.7669999999999999</c:v>
                </c:pt>
                <c:pt idx="337">
                  <c:v>2.8140000000000001</c:v>
                </c:pt>
                <c:pt idx="338">
                  <c:v>2.9329999999999998</c:v>
                </c:pt>
                <c:pt idx="339">
                  <c:v>2.9079999999999999</c:v>
                </c:pt>
                <c:pt idx="340">
                  <c:v>2.976</c:v>
                </c:pt>
                <c:pt idx="341">
                  <c:v>2.9769999999999999</c:v>
                </c:pt>
                <c:pt idx="342">
                  <c:v>3.0379999999999998</c:v>
                </c:pt>
                <c:pt idx="343">
                  <c:v>3.0819999999999999</c:v>
                </c:pt>
                <c:pt idx="344">
                  <c:v>3.0209999999999999</c:v>
                </c:pt>
                <c:pt idx="345">
                  <c:v>3.056</c:v>
                </c:pt>
                <c:pt idx="346">
                  <c:v>3.008</c:v>
                </c:pt>
                <c:pt idx="347">
                  <c:v>3.0939999999999999</c:v>
                </c:pt>
                <c:pt idx="348">
                  <c:v>3.1659999999999999</c:v>
                </c:pt>
                <c:pt idx="349">
                  <c:v>3.23</c:v>
                </c:pt>
                <c:pt idx="350">
                  <c:v>3.165</c:v>
                </c:pt>
                <c:pt idx="351">
                  <c:v>3.1429999999999998</c:v>
                </c:pt>
                <c:pt idx="352">
                  <c:v>3.2669999999999999</c:v>
                </c:pt>
                <c:pt idx="353">
                  <c:v>3.266</c:v>
                </c:pt>
                <c:pt idx="354">
                  <c:v>3.2839999999999998</c:v>
                </c:pt>
                <c:pt idx="355">
                  <c:v>3.222</c:v>
                </c:pt>
                <c:pt idx="356">
                  <c:v>3.161</c:v>
                </c:pt>
                <c:pt idx="357">
                  <c:v>3.242</c:v>
                </c:pt>
                <c:pt idx="358">
                  <c:v>3.2389999999999999</c:v>
                </c:pt>
                <c:pt idx="359">
                  <c:v>3.32</c:v>
                </c:pt>
                <c:pt idx="360">
                  <c:v>3.198</c:v>
                </c:pt>
                <c:pt idx="361">
                  <c:v>3.25</c:v>
                </c:pt>
                <c:pt idx="362">
                  <c:v>3.1379999999999999</c:v>
                </c:pt>
                <c:pt idx="363">
                  <c:v>3.2120000000000002</c:v>
                </c:pt>
                <c:pt idx="364">
                  <c:v>3.1659999999999999</c:v>
                </c:pt>
                <c:pt idx="365">
                  <c:v>3.202</c:v>
                </c:pt>
                <c:pt idx="366">
                  <c:v>3.1850000000000001</c:v>
                </c:pt>
                <c:pt idx="367">
                  <c:v>3.1850000000000001</c:v>
                </c:pt>
                <c:pt idx="368">
                  <c:v>3.1869999999999998</c:v>
                </c:pt>
                <c:pt idx="369">
                  <c:v>3.2610000000000001</c:v>
                </c:pt>
                <c:pt idx="370">
                  <c:v>3.2370000000000001</c:v>
                </c:pt>
                <c:pt idx="371">
                  <c:v>3.2839999999999998</c:v>
                </c:pt>
                <c:pt idx="372">
                  <c:v>3.5670000000000002</c:v>
                </c:pt>
                <c:pt idx="373">
                  <c:v>3.5550000000000002</c:v>
                </c:pt>
                <c:pt idx="374">
                  <c:v>3.5550000000000002</c:v>
                </c:pt>
                <c:pt idx="375">
                  <c:v>3.5430000000000001</c:v>
                </c:pt>
                <c:pt idx="376">
                  <c:v>3.7189999999999999</c:v>
                </c:pt>
                <c:pt idx="377">
                  <c:v>3.7879999999999998</c:v>
                </c:pt>
                <c:pt idx="378">
                  <c:v>4.101</c:v>
                </c:pt>
                <c:pt idx="379">
                  <c:v>4.8369999999999997</c:v>
                </c:pt>
                <c:pt idx="380">
                  <c:v>4.0380000000000003</c:v>
                </c:pt>
                <c:pt idx="381">
                  <c:v>4.2720000000000002</c:v>
                </c:pt>
                <c:pt idx="382">
                  <c:v>4.7</c:v>
                </c:pt>
                <c:pt idx="383">
                  <c:v>4.5229999999999997</c:v>
                </c:pt>
                <c:pt idx="384">
                  <c:v>4.4509999999999996</c:v>
                </c:pt>
                <c:pt idx="385">
                  <c:v>4.4509999999999996</c:v>
                </c:pt>
                <c:pt idx="386">
                  <c:v>4.3079999999999998</c:v>
                </c:pt>
                <c:pt idx="387">
                  <c:v>4.2480000000000002</c:v>
                </c:pt>
                <c:pt idx="388">
                  <c:v>4.2619999999999996</c:v>
                </c:pt>
                <c:pt idx="389">
                  <c:v>4.7149999999999999</c:v>
                </c:pt>
                <c:pt idx="390">
                  <c:v>4.6459999999999999</c:v>
                </c:pt>
                <c:pt idx="391">
                  <c:v>4.6120000000000001</c:v>
                </c:pt>
                <c:pt idx="392">
                  <c:v>4.3390000000000004</c:v>
                </c:pt>
                <c:pt idx="393">
                  <c:v>4.4569999999999999</c:v>
                </c:pt>
                <c:pt idx="394">
                  <c:v>4.4690000000000003</c:v>
                </c:pt>
                <c:pt idx="395">
                  <c:v>4.327</c:v>
                </c:pt>
                <c:pt idx="396">
                  <c:v>4.4880000000000004</c:v>
                </c:pt>
                <c:pt idx="397">
                  <c:v>4.5449999999999999</c:v>
                </c:pt>
                <c:pt idx="398">
                  <c:v>4.407</c:v>
                </c:pt>
                <c:pt idx="399">
                  <c:v>4.1360000000000001</c:v>
                </c:pt>
                <c:pt idx="400">
                  <c:v>4.1239999999999997</c:v>
                </c:pt>
                <c:pt idx="401">
                  <c:v>3.827</c:v>
                </c:pt>
                <c:pt idx="402">
                  <c:v>3.528</c:v>
                </c:pt>
                <c:pt idx="403">
                  <c:v>3.8380000000000001</c:v>
                </c:pt>
                <c:pt idx="404">
                  <c:v>3.726</c:v>
                </c:pt>
                <c:pt idx="405">
                  <c:v>3.5830000000000002</c:v>
                </c:pt>
                <c:pt idx="406">
                  <c:v>3.8159999999999998</c:v>
                </c:pt>
                <c:pt idx="407">
                  <c:v>3.4670000000000001</c:v>
                </c:pt>
                <c:pt idx="408">
                  <c:v>3.4670000000000001</c:v>
                </c:pt>
                <c:pt idx="409">
                  <c:v>3.5430000000000001</c:v>
                </c:pt>
                <c:pt idx="410">
                  <c:v>3.6419999999999999</c:v>
                </c:pt>
                <c:pt idx="411">
                  <c:v>3.3029999999999999</c:v>
                </c:pt>
                <c:pt idx="412">
                  <c:v>2.94</c:v>
                </c:pt>
                <c:pt idx="413">
                  <c:v>2.94</c:v>
                </c:pt>
                <c:pt idx="414">
                  <c:v>2.9580000000000002</c:v>
                </c:pt>
                <c:pt idx="415">
                  <c:v>2.9449999999999998</c:v>
                </c:pt>
                <c:pt idx="416">
                  <c:v>3.044</c:v>
                </c:pt>
                <c:pt idx="417">
                  <c:v>2.944</c:v>
                </c:pt>
                <c:pt idx="418">
                  <c:v>2.9670000000000001</c:v>
                </c:pt>
                <c:pt idx="419">
                  <c:v>2.984</c:v>
                </c:pt>
                <c:pt idx="420">
                  <c:v>2.9689999999999999</c:v>
                </c:pt>
                <c:pt idx="421">
                  <c:v>3.0990000000000002</c:v>
                </c:pt>
                <c:pt idx="422">
                  <c:v>3.5910000000000002</c:v>
                </c:pt>
                <c:pt idx="423">
                  <c:v>3.5009999999999999</c:v>
                </c:pt>
                <c:pt idx="424">
                  <c:v>3.3839999999999999</c:v>
                </c:pt>
                <c:pt idx="425">
                  <c:v>3.4129999999999998</c:v>
                </c:pt>
                <c:pt idx="426">
                  <c:v>3.4820000000000002</c:v>
                </c:pt>
                <c:pt idx="427">
                  <c:v>3.4820000000000002</c:v>
                </c:pt>
                <c:pt idx="428">
                  <c:v>3.04</c:v>
                </c:pt>
                <c:pt idx="429">
                  <c:v>2.98</c:v>
                </c:pt>
                <c:pt idx="430">
                  <c:v>3.0990000000000002</c:v>
                </c:pt>
                <c:pt idx="431">
                  <c:v>3.1779999999999999</c:v>
                </c:pt>
                <c:pt idx="432">
                  <c:v>2.911</c:v>
                </c:pt>
                <c:pt idx="433">
                  <c:v>2.95</c:v>
                </c:pt>
                <c:pt idx="434">
                  <c:v>2.8540000000000001</c:v>
                </c:pt>
                <c:pt idx="435">
                  <c:v>2.8140000000000001</c:v>
                </c:pt>
                <c:pt idx="436">
                  <c:v>2.734</c:v>
                </c:pt>
                <c:pt idx="437">
                  <c:v>2.66</c:v>
                </c:pt>
                <c:pt idx="438">
                  <c:v>2.6619999999999999</c:v>
                </c:pt>
                <c:pt idx="439">
                  <c:v>2.6619999999999999</c:v>
                </c:pt>
                <c:pt idx="440">
                  <c:v>2.5510000000000002</c:v>
                </c:pt>
                <c:pt idx="441">
                  <c:v>2.5830000000000002</c:v>
                </c:pt>
                <c:pt idx="442">
                  <c:v>2.6419999999999999</c:v>
                </c:pt>
                <c:pt idx="443">
                  <c:v>2.6880000000000002</c:v>
                </c:pt>
                <c:pt idx="444">
                  <c:v>2.5750000000000002</c:v>
                </c:pt>
                <c:pt idx="445">
                  <c:v>2.573</c:v>
                </c:pt>
                <c:pt idx="446">
                  <c:v>2.625</c:v>
                </c:pt>
                <c:pt idx="447">
                  <c:v>2.625</c:v>
                </c:pt>
                <c:pt idx="448">
                  <c:v>2.6619999999999999</c:v>
                </c:pt>
                <c:pt idx="449">
                  <c:v>2.6360000000000001</c:v>
                </c:pt>
                <c:pt idx="450">
                  <c:v>2.6970000000000001</c:v>
                </c:pt>
                <c:pt idx="451">
                  <c:v>2.7170000000000001</c:v>
                </c:pt>
                <c:pt idx="452">
                  <c:v>2.8359999999999999</c:v>
                </c:pt>
                <c:pt idx="453">
                  <c:v>2.855</c:v>
                </c:pt>
                <c:pt idx="454">
                  <c:v>2.7989999999999999</c:v>
                </c:pt>
                <c:pt idx="455">
                  <c:v>2.8119999999999998</c:v>
                </c:pt>
                <c:pt idx="456">
                  <c:v>2.859</c:v>
                </c:pt>
                <c:pt idx="457">
                  <c:v>2.8570000000000002</c:v>
                </c:pt>
                <c:pt idx="458">
                  <c:v>2.8839999999999999</c:v>
                </c:pt>
                <c:pt idx="459">
                  <c:v>2.8410000000000002</c:v>
                </c:pt>
                <c:pt idx="460">
                  <c:v>2.8660000000000001</c:v>
                </c:pt>
                <c:pt idx="461">
                  <c:v>2.8650000000000002</c:v>
                </c:pt>
                <c:pt idx="462">
                  <c:v>2.7719999999999998</c:v>
                </c:pt>
                <c:pt idx="463">
                  <c:v>2.7839999999999998</c:v>
                </c:pt>
                <c:pt idx="464">
                  <c:v>2.82</c:v>
                </c:pt>
                <c:pt idx="465">
                  <c:v>2.855</c:v>
                </c:pt>
                <c:pt idx="466">
                  <c:v>2.7949999999999999</c:v>
                </c:pt>
                <c:pt idx="467">
                  <c:v>2.85</c:v>
                </c:pt>
                <c:pt idx="468">
                  <c:v>2.8740000000000001</c:v>
                </c:pt>
                <c:pt idx="469">
                  <c:v>2.82</c:v>
                </c:pt>
                <c:pt idx="470">
                  <c:v>2.8210000000000002</c:v>
                </c:pt>
                <c:pt idx="471">
                  <c:v>2.7530000000000001</c:v>
                </c:pt>
                <c:pt idx="472">
                  <c:v>2.7549999999999999</c:v>
                </c:pt>
                <c:pt idx="473">
                  <c:v>2.74</c:v>
                </c:pt>
                <c:pt idx="474">
                  <c:v>2.7130000000000001</c:v>
                </c:pt>
                <c:pt idx="475">
                  <c:v>2.7120000000000002</c:v>
                </c:pt>
                <c:pt idx="476">
                  <c:v>2.6619999999999999</c:v>
                </c:pt>
                <c:pt idx="477">
                  <c:v>2.7080000000000002</c:v>
                </c:pt>
                <c:pt idx="478">
                  <c:v>2.6840000000000002</c:v>
                </c:pt>
                <c:pt idx="479">
                  <c:v>2.677</c:v>
                </c:pt>
                <c:pt idx="480">
                  <c:v>2.6429999999999998</c:v>
                </c:pt>
                <c:pt idx="481">
                  <c:v>2.6640000000000001</c:v>
                </c:pt>
                <c:pt idx="482">
                  <c:v>2.7080000000000002</c:v>
                </c:pt>
                <c:pt idx="483">
                  <c:v>2.6989999999999998</c:v>
                </c:pt>
                <c:pt idx="484">
                  <c:v>2.7</c:v>
                </c:pt>
                <c:pt idx="485">
                  <c:v>2.6640000000000001</c:v>
                </c:pt>
                <c:pt idx="486">
                  <c:v>2.66</c:v>
                </c:pt>
                <c:pt idx="487">
                  <c:v>2.59</c:v>
                </c:pt>
                <c:pt idx="488">
                  <c:v>2.5720000000000001</c:v>
                </c:pt>
                <c:pt idx="489">
                  <c:v>2.5169999999999999</c:v>
                </c:pt>
                <c:pt idx="490">
                  <c:v>2.4900000000000002</c:v>
                </c:pt>
                <c:pt idx="491">
                  <c:v>2.4900000000000002</c:v>
                </c:pt>
                <c:pt idx="492">
                  <c:v>2.524</c:v>
                </c:pt>
                <c:pt idx="493">
                  <c:v>2.4550000000000001</c:v>
                </c:pt>
                <c:pt idx="494">
                  <c:v>2.4620000000000002</c:v>
                </c:pt>
                <c:pt idx="495">
                  <c:v>2.5139999999999998</c:v>
                </c:pt>
                <c:pt idx="496">
                  <c:v>2.5659999999999998</c:v>
                </c:pt>
                <c:pt idx="497">
                  <c:v>2.593</c:v>
                </c:pt>
                <c:pt idx="498">
                  <c:v>2.5750000000000002</c:v>
                </c:pt>
                <c:pt idx="499">
                  <c:v>2.62</c:v>
                </c:pt>
                <c:pt idx="500">
                  <c:v>2.589</c:v>
                </c:pt>
                <c:pt idx="501">
                  <c:v>2.5670000000000002</c:v>
                </c:pt>
                <c:pt idx="502">
                  <c:v>2.524</c:v>
                </c:pt>
                <c:pt idx="503">
                  <c:v>2.5369999999999999</c:v>
                </c:pt>
                <c:pt idx="504">
                  <c:v>2.61</c:v>
                </c:pt>
                <c:pt idx="505">
                  <c:v>2.5950000000000002</c:v>
                </c:pt>
                <c:pt idx="506">
                  <c:v>2.6190000000000002</c:v>
                </c:pt>
                <c:pt idx="507">
                  <c:v>2.621</c:v>
                </c:pt>
                <c:pt idx="508">
                  <c:v>2.6589999999999998</c:v>
                </c:pt>
                <c:pt idx="509">
                  <c:v>2.601</c:v>
                </c:pt>
                <c:pt idx="510">
                  <c:v>2.6389999999999998</c:v>
                </c:pt>
                <c:pt idx="511">
                  <c:v>2.6309999999999998</c:v>
                </c:pt>
                <c:pt idx="512">
                  <c:v>2.673</c:v>
                </c:pt>
                <c:pt idx="513">
                  <c:v>2.613</c:v>
                </c:pt>
                <c:pt idx="514">
                  <c:v>2.5430000000000001</c:v>
                </c:pt>
                <c:pt idx="515">
                  <c:v>2.5779999999999998</c:v>
                </c:pt>
                <c:pt idx="516">
                  <c:v>2.5979999999999999</c:v>
                </c:pt>
                <c:pt idx="517">
                  <c:v>2.5979999999999999</c:v>
                </c:pt>
                <c:pt idx="518">
                  <c:v>2.5819999999999999</c:v>
                </c:pt>
                <c:pt idx="519">
                  <c:v>2.633</c:v>
                </c:pt>
                <c:pt idx="520">
                  <c:v>2.5470000000000002</c:v>
                </c:pt>
                <c:pt idx="521">
                  <c:v>2.4540000000000002</c:v>
                </c:pt>
                <c:pt idx="522">
                  <c:v>2.403</c:v>
                </c:pt>
                <c:pt idx="523">
                  <c:v>2.4159999999999999</c:v>
                </c:pt>
                <c:pt idx="524">
                  <c:v>2.3780000000000001</c:v>
                </c:pt>
                <c:pt idx="525">
                  <c:v>2.3239999999999998</c:v>
                </c:pt>
                <c:pt idx="526">
                  <c:v>2.3370000000000002</c:v>
                </c:pt>
                <c:pt idx="527">
                  <c:v>2.3570000000000002</c:v>
                </c:pt>
                <c:pt idx="528">
                  <c:v>2.399</c:v>
                </c:pt>
                <c:pt idx="529">
                  <c:v>2.3860000000000001</c:v>
                </c:pt>
                <c:pt idx="530">
                  <c:v>2.3250000000000002</c:v>
                </c:pt>
                <c:pt idx="531">
                  <c:v>2.387</c:v>
                </c:pt>
                <c:pt idx="532">
                  <c:v>2.3860000000000001</c:v>
                </c:pt>
                <c:pt idx="533">
                  <c:v>2.3279999999999998</c:v>
                </c:pt>
                <c:pt idx="534">
                  <c:v>2.2759999999999998</c:v>
                </c:pt>
                <c:pt idx="535">
                  <c:v>2.1850000000000001</c:v>
                </c:pt>
                <c:pt idx="536">
                  <c:v>2.1859999999999999</c:v>
                </c:pt>
                <c:pt idx="537">
                  <c:v>2.3029999999999999</c:v>
                </c:pt>
                <c:pt idx="538">
                  <c:v>2.3079999999999998</c:v>
                </c:pt>
                <c:pt idx="539">
                  <c:v>2.2909999999999999</c:v>
                </c:pt>
                <c:pt idx="540">
                  <c:v>2.3239999999999998</c:v>
                </c:pt>
                <c:pt idx="541">
                  <c:v>2.3079999999999998</c:v>
                </c:pt>
                <c:pt idx="542">
                  <c:v>2.2669999999999999</c:v>
                </c:pt>
                <c:pt idx="543">
                  <c:v>2.2400000000000002</c:v>
                </c:pt>
                <c:pt idx="544">
                  <c:v>2.29</c:v>
                </c:pt>
                <c:pt idx="545">
                  <c:v>2.29</c:v>
                </c:pt>
                <c:pt idx="546">
                  <c:v>2.4180000000000001</c:v>
                </c:pt>
                <c:pt idx="547">
                  <c:v>2.403</c:v>
                </c:pt>
                <c:pt idx="548">
                  <c:v>2.4249999999999998</c:v>
                </c:pt>
                <c:pt idx="549">
                  <c:v>2.444</c:v>
                </c:pt>
                <c:pt idx="550">
                  <c:v>2.4159999999999999</c:v>
                </c:pt>
                <c:pt idx="551">
                  <c:v>2.4529999999999998</c:v>
                </c:pt>
                <c:pt idx="552">
                  <c:v>2.4079999999999999</c:v>
                </c:pt>
                <c:pt idx="553">
                  <c:v>2.306</c:v>
                </c:pt>
                <c:pt idx="554">
                  <c:v>2.3039999999999998</c:v>
                </c:pt>
                <c:pt idx="555">
                  <c:v>2.2869999999999999</c:v>
                </c:pt>
                <c:pt idx="556">
                  <c:v>2.2509999999999999</c:v>
                </c:pt>
                <c:pt idx="557">
                  <c:v>2.3119999999999998</c:v>
                </c:pt>
                <c:pt idx="558">
                  <c:v>2.2999999999999998</c:v>
                </c:pt>
                <c:pt idx="559">
                  <c:v>2.2200000000000002</c:v>
                </c:pt>
                <c:pt idx="560">
                  <c:v>2.2440000000000002</c:v>
                </c:pt>
                <c:pt idx="561">
                  <c:v>2.169</c:v>
                </c:pt>
                <c:pt idx="562">
                  <c:v>2.141</c:v>
                </c:pt>
                <c:pt idx="563">
                  <c:v>2.137</c:v>
                </c:pt>
                <c:pt idx="564">
                  <c:v>2.2330000000000001</c:v>
                </c:pt>
                <c:pt idx="565">
                  <c:v>2.202</c:v>
                </c:pt>
                <c:pt idx="566">
                  <c:v>2.121</c:v>
                </c:pt>
                <c:pt idx="567">
                  <c:v>2.0699999999999998</c:v>
                </c:pt>
                <c:pt idx="568">
                  <c:v>2.1110000000000002</c:v>
                </c:pt>
                <c:pt idx="569">
                  <c:v>2.0830000000000002</c:v>
                </c:pt>
                <c:pt idx="570">
                  <c:v>2.1280000000000001</c:v>
                </c:pt>
                <c:pt idx="571">
                  <c:v>2.1190000000000002</c:v>
                </c:pt>
                <c:pt idx="572">
                  <c:v>2.105</c:v>
                </c:pt>
                <c:pt idx="573">
                  <c:v>2.1469999999999998</c:v>
                </c:pt>
                <c:pt idx="574">
                  <c:v>2.1429999999999998</c:v>
                </c:pt>
                <c:pt idx="575">
                  <c:v>2.2320000000000002</c:v>
                </c:pt>
                <c:pt idx="576">
                  <c:v>2.2000000000000002</c:v>
                </c:pt>
                <c:pt idx="577">
                  <c:v>2.21</c:v>
                </c:pt>
                <c:pt idx="578">
                  <c:v>2.218</c:v>
                </c:pt>
                <c:pt idx="579">
                  <c:v>2.17</c:v>
                </c:pt>
                <c:pt idx="580">
                  <c:v>2.1589999999999998</c:v>
                </c:pt>
                <c:pt idx="581">
                  <c:v>2.1520000000000001</c:v>
                </c:pt>
                <c:pt idx="582">
                  <c:v>2.23</c:v>
                </c:pt>
                <c:pt idx="583">
                  <c:v>2.202</c:v>
                </c:pt>
                <c:pt idx="584">
                  <c:v>2.2509999999999999</c:v>
                </c:pt>
                <c:pt idx="585">
                  <c:v>2.2959999999999998</c:v>
                </c:pt>
                <c:pt idx="586">
                  <c:v>2.2850000000000001</c:v>
                </c:pt>
                <c:pt idx="587">
                  <c:v>2.2850000000000001</c:v>
                </c:pt>
                <c:pt idx="588">
                  <c:v>2.3580000000000001</c:v>
                </c:pt>
                <c:pt idx="589">
                  <c:v>2.4449999999999998</c:v>
                </c:pt>
                <c:pt idx="590">
                  <c:v>2.4350000000000001</c:v>
                </c:pt>
                <c:pt idx="591">
                  <c:v>2.496</c:v>
                </c:pt>
                <c:pt idx="592">
                  <c:v>2.585</c:v>
                </c:pt>
                <c:pt idx="593">
                  <c:v>2.58</c:v>
                </c:pt>
                <c:pt idx="594">
                  <c:v>2.552</c:v>
                </c:pt>
                <c:pt idx="595">
                  <c:v>2.5739999999999998</c:v>
                </c:pt>
                <c:pt idx="596">
                  <c:v>2.6139999999999999</c:v>
                </c:pt>
                <c:pt idx="597">
                  <c:v>2.681</c:v>
                </c:pt>
                <c:pt idx="598">
                  <c:v>2.6680000000000001</c:v>
                </c:pt>
                <c:pt idx="599">
                  <c:v>2.637</c:v>
                </c:pt>
                <c:pt idx="600">
                  <c:v>2.5379999999999998</c:v>
                </c:pt>
                <c:pt idx="601">
                  <c:v>2.5339999999999998</c:v>
                </c:pt>
                <c:pt idx="602">
                  <c:v>2.5270000000000001</c:v>
                </c:pt>
                <c:pt idx="603">
                  <c:v>2.5030000000000001</c:v>
                </c:pt>
                <c:pt idx="604">
                  <c:v>2.5019999999999998</c:v>
                </c:pt>
                <c:pt idx="605">
                  <c:v>2.4279999999999999</c:v>
                </c:pt>
                <c:pt idx="606">
                  <c:v>2.4039999999999999</c:v>
                </c:pt>
                <c:pt idx="607">
                  <c:v>2.33</c:v>
                </c:pt>
                <c:pt idx="608">
                  <c:v>2.2829999999999999</c:v>
                </c:pt>
                <c:pt idx="609">
                  <c:v>2.2469999999999999</c:v>
                </c:pt>
                <c:pt idx="610">
                  <c:v>2.3290000000000002</c:v>
                </c:pt>
                <c:pt idx="611">
                  <c:v>2.3519999999999999</c:v>
                </c:pt>
                <c:pt idx="612">
                  <c:v>2.3029999999999999</c:v>
                </c:pt>
                <c:pt idx="613">
                  <c:v>2.2879999999999998</c:v>
                </c:pt>
                <c:pt idx="614">
                  <c:v>2.234</c:v>
                </c:pt>
                <c:pt idx="615">
                  <c:v>2.218</c:v>
                </c:pt>
                <c:pt idx="616">
                  <c:v>2.214</c:v>
                </c:pt>
                <c:pt idx="617">
                  <c:v>2.2799999999999998</c:v>
                </c:pt>
                <c:pt idx="618">
                  <c:v>2.339</c:v>
                </c:pt>
                <c:pt idx="619">
                  <c:v>2.3029999999999999</c:v>
                </c:pt>
                <c:pt idx="620">
                  <c:v>2.3180000000000001</c:v>
                </c:pt>
                <c:pt idx="621">
                  <c:v>2.3199999999999998</c:v>
                </c:pt>
                <c:pt idx="622">
                  <c:v>2.238</c:v>
                </c:pt>
                <c:pt idx="623">
                  <c:v>2.2719999999999998</c:v>
                </c:pt>
                <c:pt idx="624">
                  <c:v>2.282</c:v>
                </c:pt>
                <c:pt idx="625">
                  <c:v>2.3159999999999998</c:v>
                </c:pt>
                <c:pt idx="626">
                  <c:v>2.2999999999999998</c:v>
                </c:pt>
                <c:pt idx="627">
                  <c:v>2.4460000000000002</c:v>
                </c:pt>
                <c:pt idx="628">
                  <c:v>2.597</c:v>
                </c:pt>
                <c:pt idx="629">
                  <c:v>2.6909999999999998</c:v>
                </c:pt>
                <c:pt idx="630">
                  <c:v>2.633</c:v>
                </c:pt>
                <c:pt idx="631">
                  <c:v>2.714</c:v>
                </c:pt>
                <c:pt idx="632">
                  <c:v>2.8210000000000002</c:v>
                </c:pt>
                <c:pt idx="633">
                  <c:v>2.8620000000000001</c:v>
                </c:pt>
                <c:pt idx="634">
                  <c:v>2.8279999999999998</c:v>
                </c:pt>
                <c:pt idx="635">
                  <c:v>2.7719999999999998</c:v>
                </c:pt>
                <c:pt idx="636">
                  <c:v>2.7890000000000001</c:v>
                </c:pt>
                <c:pt idx="637">
                  <c:v>2.637</c:v>
                </c:pt>
                <c:pt idx="638">
                  <c:v>2.621</c:v>
                </c:pt>
                <c:pt idx="639">
                  <c:v>2.6</c:v>
                </c:pt>
                <c:pt idx="640">
                  <c:v>2.6469999999999998</c:v>
                </c:pt>
                <c:pt idx="641">
                  <c:v>2.6880000000000002</c:v>
                </c:pt>
                <c:pt idx="642">
                  <c:v>2.5659999999999998</c:v>
                </c:pt>
                <c:pt idx="643">
                  <c:v>2.5099999999999998</c:v>
                </c:pt>
                <c:pt idx="644">
                  <c:v>2.5590000000000002</c:v>
                </c:pt>
                <c:pt idx="645">
                  <c:v>2.5670000000000002</c:v>
                </c:pt>
                <c:pt idx="646">
                  <c:v>2.665</c:v>
                </c:pt>
                <c:pt idx="647">
                  <c:v>2.5310000000000001</c:v>
                </c:pt>
                <c:pt idx="648">
                  <c:v>2.4700000000000002</c:v>
                </c:pt>
                <c:pt idx="649">
                  <c:v>2.5009999999999999</c:v>
                </c:pt>
                <c:pt idx="650">
                  <c:v>2.5009999999999999</c:v>
                </c:pt>
                <c:pt idx="651">
                  <c:v>2.2810000000000001</c:v>
                </c:pt>
                <c:pt idx="652">
                  <c:v>2.3290000000000002</c:v>
                </c:pt>
                <c:pt idx="653">
                  <c:v>2.4409999999999998</c:v>
                </c:pt>
                <c:pt idx="654">
                  <c:v>2.399</c:v>
                </c:pt>
                <c:pt idx="655">
                  <c:v>2.427</c:v>
                </c:pt>
                <c:pt idx="656">
                  <c:v>2.3340000000000001</c:v>
                </c:pt>
                <c:pt idx="657">
                  <c:v>2.2320000000000002</c:v>
                </c:pt>
                <c:pt idx="658">
                  <c:v>2.2639999999999998</c:v>
                </c:pt>
                <c:pt idx="659">
                  <c:v>2.2429999999999999</c:v>
                </c:pt>
                <c:pt idx="660">
                  <c:v>2.3279999999999998</c:v>
                </c:pt>
                <c:pt idx="661">
                  <c:v>2.2959999999999998</c:v>
                </c:pt>
                <c:pt idx="662">
                  <c:v>2.3410000000000002</c:v>
                </c:pt>
                <c:pt idx="663">
                  <c:v>2.319</c:v>
                </c:pt>
                <c:pt idx="664">
                  <c:v>2.286</c:v>
                </c:pt>
                <c:pt idx="665">
                  <c:v>2.2730000000000001</c:v>
                </c:pt>
                <c:pt idx="666">
                  <c:v>2.3279999999999998</c:v>
                </c:pt>
                <c:pt idx="667">
                  <c:v>2.214</c:v>
                </c:pt>
                <c:pt idx="668">
                  <c:v>2.1720000000000002</c:v>
                </c:pt>
                <c:pt idx="669">
                  <c:v>2.1720000000000002</c:v>
                </c:pt>
                <c:pt idx="670">
                  <c:v>2.294</c:v>
                </c:pt>
                <c:pt idx="671">
                  <c:v>2.1579999999999999</c:v>
                </c:pt>
                <c:pt idx="672">
                  <c:v>2.1859999999999999</c:v>
                </c:pt>
                <c:pt idx="673">
                  <c:v>2.1890000000000001</c:v>
                </c:pt>
                <c:pt idx="674">
                  <c:v>2.1890000000000001</c:v>
                </c:pt>
                <c:pt idx="675">
                  <c:v>2.1219999999999999</c:v>
                </c:pt>
                <c:pt idx="676">
                  <c:v>2.13</c:v>
                </c:pt>
                <c:pt idx="677">
                  <c:v>2.1349999999999998</c:v>
                </c:pt>
                <c:pt idx="678">
                  <c:v>2.1619999999999999</c:v>
                </c:pt>
                <c:pt idx="679">
                  <c:v>2.141</c:v>
                </c:pt>
                <c:pt idx="680">
                  <c:v>2.1659999999999999</c:v>
                </c:pt>
                <c:pt idx="681">
                  <c:v>2.202</c:v>
                </c:pt>
                <c:pt idx="682">
                  <c:v>2.1819999999999999</c:v>
                </c:pt>
                <c:pt idx="683">
                  <c:v>2.1869999999999998</c:v>
                </c:pt>
                <c:pt idx="684">
                  <c:v>2.12</c:v>
                </c:pt>
                <c:pt idx="685">
                  <c:v>2.077</c:v>
                </c:pt>
                <c:pt idx="686">
                  <c:v>2.0030000000000001</c:v>
                </c:pt>
                <c:pt idx="687">
                  <c:v>2.0030000000000001</c:v>
                </c:pt>
                <c:pt idx="688">
                  <c:v>1.895</c:v>
                </c:pt>
                <c:pt idx="689">
                  <c:v>1.905</c:v>
                </c:pt>
                <c:pt idx="690">
                  <c:v>1.9259999999999999</c:v>
                </c:pt>
                <c:pt idx="691">
                  <c:v>1.893</c:v>
                </c:pt>
                <c:pt idx="692">
                  <c:v>1.9019999999999999</c:v>
                </c:pt>
                <c:pt idx="693">
                  <c:v>1.9339999999999999</c:v>
                </c:pt>
                <c:pt idx="694">
                  <c:v>1.877</c:v>
                </c:pt>
                <c:pt idx="695">
                  <c:v>1.829</c:v>
                </c:pt>
                <c:pt idx="696">
                  <c:v>1.841</c:v>
                </c:pt>
                <c:pt idx="697">
                  <c:v>1.819</c:v>
                </c:pt>
                <c:pt idx="698">
                  <c:v>1.8720000000000001</c:v>
                </c:pt>
                <c:pt idx="699">
                  <c:v>1.861</c:v>
                </c:pt>
                <c:pt idx="700">
                  <c:v>1.8620000000000001</c:v>
                </c:pt>
                <c:pt idx="701">
                  <c:v>1.8580000000000001</c:v>
                </c:pt>
                <c:pt idx="702">
                  <c:v>1.766</c:v>
                </c:pt>
                <c:pt idx="703">
                  <c:v>1.788</c:v>
                </c:pt>
                <c:pt idx="704">
                  <c:v>1.8440000000000001</c:v>
                </c:pt>
                <c:pt idx="705">
                  <c:v>1.8260000000000001</c:v>
                </c:pt>
                <c:pt idx="706">
                  <c:v>1.837</c:v>
                </c:pt>
                <c:pt idx="707">
                  <c:v>1.837</c:v>
                </c:pt>
                <c:pt idx="708">
                  <c:v>1.9810000000000001</c:v>
                </c:pt>
                <c:pt idx="709">
                  <c:v>1.9550000000000001</c:v>
                </c:pt>
                <c:pt idx="710">
                  <c:v>1.92</c:v>
                </c:pt>
                <c:pt idx="711">
                  <c:v>1.905</c:v>
                </c:pt>
                <c:pt idx="712">
                  <c:v>1.827</c:v>
                </c:pt>
                <c:pt idx="713">
                  <c:v>1.847</c:v>
                </c:pt>
                <c:pt idx="714">
                  <c:v>1.821</c:v>
                </c:pt>
                <c:pt idx="715">
                  <c:v>1.752</c:v>
                </c:pt>
                <c:pt idx="716">
                  <c:v>1.6839999999999999</c:v>
                </c:pt>
                <c:pt idx="717">
                  <c:v>1.756</c:v>
                </c:pt>
                <c:pt idx="718">
                  <c:v>1.8</c:v>
                </c:pt>
                <c:pt idx="719">
                  <c:v>1.827</c:v>
                </c:pt>
                <c:pt idx="720">
                  <c:v>1.772</c:v>
                </c:pt>
                <c:pt idx="721">
                  <c:v>1.708</c:v>
                </c:pt>
                <c:pt idx="722">
                  <c:v>1.778</c:v>
                </c:pt>
                <c:pt idx="723">
                  <c:v>1.9359999999999999</c:v>
                </c:pt>
                <c:pt idx="724">
                  <c:v>1.8779999999999999</c:v>
                </c:pt>
                <c:pt idx="725">
                  <c:v>1.841</c:v>
                </c:pt>
                <c:pt idx="726">
                  <c:v>1.869</c:v>
                </c:pt>
                <c:pt idx="727">
                  <c:v>1.8149999999999999</c:v>
                </c:pt>
                <c:pt idx="728">
                  <c:v>1.7290000000000001</c:v>
                </c:pt>
                <c:pt idx="729">
                  <c:v>1.6040000000000001</c:v>
                </c:pt>
                <c:pt idx="730">
                  <c:v>1.6539999999999999</c:v>
                </c:pt>
                <c:pt idx="731">
                  <c:v>1.6040000000000001</c:v>
                </c:pt>
                <c:pt idx="732">
                  <c:v>1.6020000000000001</c:v>
                </c:pt>
                <c:pt idx="733">
                  <c:v>1.653</c:v>
                </c:pt>
                <c:pt idx="734">
                  <c:v>1.659</c:v>
                </c:pt>
                <c:pt idx="735">
                  <c:v>1.637</c:v>
                </c:pt>
                <c:pt idx="736">
                  <c:v>1.6339999999999999</c:v>
                </c:pt>
                <c:pt idx="737">
                  <c:v>1.69</c:v>
                </c:pt>
                <c:pt idx="738">
                  <c:v>1.64</c:v>
                </c:pt>
                <c:pt idx="739">
                  <c:v>1.587</c:v>
                </c:pt>
                <c:pt idx="740">
                  <c:v>1.552</c:v>
                </c:pt>
                <c:pt idx="741">
                  <c:v>1.621</c:v>
                </c:pt>
                <c:pt idx="742">
                  <c:v>1.7310000000000001</c:v>
                </c:pt>
                <c:pt idx="743">
                  <c:v>1.8520000000000001</c:v>
                </c:pt>
                <c:pt idx="744">
                  <c:v>1.7829999999999999</c:v>
                </c:pt>
                <c:pt idx="745">
                  <c:v>1.7330000000000001</c:v>
                </c:pt>
                <c:pt idx="746">
                  <c:v>1.7330000000000001</c:v>
                </c:pt>
                <c:pt idx="747">
                  <c:v>1.724</c:v>
                </c:pt>
                <c:pt idx="748">
                  <c:v>1.65</c:v>
                </c:pt>
                <c:pt idx="749">
                  <c:v>1.5980000000000001</c:v>
                </c:pt>
                <c:pt idx="750">
                  <c:v>1.6859999999999999</c:v>
                </c:pt>
                <c:pt idx="751">
                  <c:v>1.7529999999999999</c:v>
                </c:pt>
                <c:pt idx="752">
                  <c:v>1.9239999999999999</c:v>
                </c:pt>
                <c:pt idx="753">
                  <c:v>1.821</c:v>
                </c:pt>
                <c:pt idx="754">
                  <c:v>1.9390000000000001</c:v>
                </c:pt>
                <c:pt idx="755">
                  <c:v>1.8149999999999999</c:v>
                </c:pt>
                <c:pt idx="756">
                  <c:v>1.746</c:v>
                </c:pt>
                <c:pt idx="757">
                  <c:v>1.819</c:v>
                </c:pt>
                <c:pt idx="758">
                  <c:v>1.794</c:v>
                </c:pt>
                <c:pt idx="759">
                  <c:v>1.869</c:v>
                </c:pt>
                <c:pt idx="760">
                  <c:v>1.9490000000000001</c:v>
                </c:pt>
                <c:pt idx="761">
                  <c:v>1.89</c:v>
                </c:pt>
                <c:pt idx="762">
                  <c:v>1.9930000000000001</c:v>
                </c:pt>
                <c:pt idx="763">
                  <c:v>2.1339999999999999</c:v>
                </c:pt>
                <c:pt idx="764">
                  <c:v>1.944</c:v>
                </c:pt>
                <c:pt idx="765">
                  <c:v>1.8939999999999999</c:v>
                </c:pt>
                <c:pt idx="766">
                  <c:v>1.823</c:v>
                </c:pt>
                <c:pt idx="767">
                  <c:v>1.8260000000000001</c:v>
                </c:pt>
                <c:pt idx="768">
                  <c:v>1.72</c:v>
                </c:pt>
                <c:pt idx="769">
                  <c:v>1.6160000000000001</c:v>
                </c:pt>
                <c:pt idx="770">
                  <c:v>1.681</c:v>
                </c:pt>
                <c:pt idx="771">
                  <c:v>1.6459999999999999</c:v>
                </c:pt>
                <c:pt idx="772">
                  <c:v>1.7829999999999999</c:v>
                </c:pt>
                <c:pt idx="773">
                  <c:v>1.83</c:v>
                </c:pt>
                <c:pt idx="774">
                  <c:v>1.7709999999999999</c:v>
                </c:pt>
                <c:pt idx="775">
                  <c:v>1.71</c:v>
                </c:pt>
                <c:pt idx="776">
                  <c:v>1.7310000000000001</c:v>
                </c:pt>
                <c:pt idx="777">
                  <c:v>1.7310000000000001</c:v>
                </c:pt>
                <c:pt idx="778">
                  <c:v>1.7929999999999999</c:v>
                </c:pt>
                <c:pt idx="779">
                  <c:v>1.722</c:v>
                </c:pt>
                <c:pt idx="780">
                  <c:v>1.827</c:v>
                </c:pt>
                <c:pt idx="781">
                  <c:v>1.849</c:v>
                </c:pt>
                <c:pt idx="782">
                  <c:v>1.774</c:v>
                </c:pt>
                <c:pt idx="783">
                  <c:v>1.7769999999999999</c:v>
                </c:pt>
                <c:pt idx="784">
                  <c:v>1.821</c:v>
                </c:pt>
                <c:pt idx="785">
                  <c:v>1.8220000000000001</c:v>
                </c:pt>
                <c:pt idx="786">
                  <c:v>1.782</c:v>
                </c:pt>
                <c:pt idx="787">
                  <c:v>1.7889999999999999</c:v>
                </c:pt>
                <c:pt idx="788">
                  <c:v>1.7669999999999999</c:v>
                </c:pt>
                <c:pt idx="789">
                  <c:v>1.78</c:v>
                </c:pt>
                <c:pt idx="790">
                  <c:v>1.8129999999999999</c:v>
                </c:pt>
                <c:pt idx="791">
                  <c:v>1.7310000000000001</c:v>
                </c:pt>
                <c:pt idx="792">
                  <c:v>1.669</c:v>
                </c:pt>
                <c:pt idx="793">
                  <c:v>1.6140000000000001</c:v>
                </c:pt>
                <c:pt idx="794">
                  <c:v>1.6379999999999999</c:v>
                </c:pt>
                <c:pt idx="795">
                  <c:v>1.6379999999999999</c:v>
                </c:pt>
                <c:pt idx="796">
                  <c:v>1.669</c:v>
                </c:pt>
                <c:pt idx="797">
                  <c:v>1.6639999999999999</c:v>
                </c:pt>
                <c:pt idx="798">
                  <c:v>1.637</c:v>
                </c:pt>
                <c:pt idx="799">
                  <c:v>1.597</c:v>
                </c:pt>
                <c:pt idx="800">
                  <c:v>1.482</c:v>
                </c:pt>
                <c:pt idx="801">
                  <c:v>1.4950000000000001</c:v>
                </c:pt>
                <c:pt idx="802">
                  <c:v>1.7090000000000001</c:v>
                </c:pt>
                <c:pt idx="803">
                  <c:v>1.7509999999999999</c:v>
                </c:pt>
                <c:pt idx="804">
                  <c:v>1.671</c:v>
                </c:pt>
                <c:pt idx="805">
                  <c:v>1.734</c:v>
                </c:pt>
                <c:pt idx="806">
                  <c:v>1.734</c:v>
                </c:pt>
                <c:pt idx="807">
                  <c:v>1.83</c:v>
                </c:pt>
                <c:pt idx="808">
                  <c:v>1.8759999999999999</c:v>
                </c:pt>
                <c:pt idx="809">
                  <c:v>1.8240000000000001</c:v>
                </c:pt>
                <c:pt idx="810">
                  <c:v>1.7789999999999999</c:v>
                </c:pt>
                <c:pt idx="811">
                  <c:v>1.8049999999999999</c:v>
                </c:pt>
                <c:pt idx="812">
                  <c:v>1.7390000000000001</c:v>
                </c:pt>
                <c:pt idx="813">
                  <c:v>1.746</c:v>
                </c:pt>
                <c:pt idx="814">
                  <c:v>1.778</c:v>
                </c:pt>
                <c:pt idx="815">
                  <c:v>1.7230000000000001</c:v>
                </c:pt>
                <c:pt idx="816">
                  <c:v>1.718</c:v>
                </c:pt>
                <c:pt idx="817">
                  <c:v>1.641</c:v>
                </c:pt>
                <c:pt idx="818">
                  <c:v>1.675</c:v>
                </c:pt>
                <c:pt idx="819">
                  <c:v>1.681</c:v>
                </c:pt>
                <c:pt idx="820">
                  <c:v>1.7849999999999999</c:v>
                </c:pt>
                <c:pt idx="821">
                  <c:v>1.8080000000000001</c:v>
                </c:pt>
                <c:pt idx="822">
                  <c:v>1.734</c:v>
                </c:pt>
                <c:pt idx="823">
                  <c:v>1.8</c:v>
                </c:pt>
                <c:pt idx="824">
                  <c:v>1.8540000000000001</c:v>
                </c:pt>
                <c:pt idx="825">
                  <c:v>1.829</c:v>
                </c:pt>
                <c:pt idx="826">
                  <c:v>1.7989999999999999</c:v>
                </c:pt>
                <c:pt idx="827">
                  <c:v>2.101</c:v>
                </c:pt>
                <c:pt idx="828">
                  <c:v>2.1930000000000001</c:v>
                </c:pt>
                <c:pt idx="829">
                  <c:v>2.1909999999999998</c:v>
                </c:pt>
                <c:pt idx="830">
                  <c:v>2.165</c:v>
                </c:pt>
                <c:pt idx="831">
                  <c:v>2.238</c:v>
                </c:pt>
                <c:pt idx="832">
                  <c:v>2.153</c:v>
                </c:pt>
                <c:pt idx="833">
                  <c:v>2.1709999999999998</c:v>
                </c:pt>
                <c:pt idx="834">
                  <c:v>2.1520000000000001</c:v>
                </c:pt>
                <c:pt idx="835">
                  <c:v>2.1819999999999999</c:v>
                </c:pt>
                <c:pt idx="836">
                  <c:v>2.3559999999999999</c:v>
                </c:pt>
                <c:pt idx="837">
                  <c:v>2.339</c:v>
                </c:pt>
                <c:pt idx="838">
                  <c:v>2.4169999999999998</c:v>
                </c:pt>
                <c:pt idx="839">
                  <c:v>2.4260000000000002</c:v>
                </c:pt>
                <c:pt idx="840">
                  <c:v>2.3519999999999999</c:v>
                </c:pt>
                <c:pt idx="841">
                  <c:v>2.448</c:v>
                </c:pt>
                <c:pt idx="842">
                  <c:v>2.5129999999999999</c:v>
                </c:pt>
                <c:pt idx="843">
                  <c:v>2.4889999999999999</c:v>
                </c:pt>
                <c:pt idx="844">
                  <c:v>2.4609999999999999</c:v>
                </c:pt>
                <c:pt idx="845">
                  <c:v>2.5790000000000002</c:v>
                </c:pt>
                <c:pt idx="846">
                  <c:v>2.657</c:v>
                </c:pt>
                <c:pt idx="847">
                  <c:v>2.63</c:v>
                </c:pt>
                <c:pt idx="848">
                  <c:v>2.5270000000000001</c:v>
                </c:pt>
                <c:pt idx="849">
                  <c:v>2.4860000000000002</c:v>
                </c:pt>
                <c:pt idx="850">
                  <c:v>2.4870000000000001</c:v>
                </c:pt>
                <c:pt idx="851">
                  <c:v>2.5880000000000001</c:v>
                </c:pt>
                <c:pt idx="852">
                  <c:v>2.5880000000000001</c:v>
                </c:pt>
                <c:pt idx="853">
                  <c:v>2.4</c:v>
                </c:pt>
                <c:pt idx="854">
                  <c:v>2.4060000000000001</c:v>
                </c:pt>
                <c:pt idx="855">
                  <c:v>2.323</c:v>
                </c:pt>
                <c:pt idx="856">
                  <c:v>2.2690000000000001</c:v>
                </c:pt>
                <c:pt idx="857">
                  <c:v>2.31</c:v>
                </c:pt>
                <c:pt idx="858">
                  <c:v>2.3620000000000001</c:v>
                </c:pt>
                <c:pt idx="859">
                  <c:v>2.2669999999999999</c:v>
                </c:pt>
                <c:pt idx="860">
                  <c:v>2.0419999999999998</c:v>
                </c:pt>
                <c:pt idx="861">
                  <c:v>2.048</c:v>
                </c:pt>
                <c:pt idx="862">
                  <c:v>1.835</c:v>
                </c:pt>
                <c:pt idx="863">
                  <c:v>1.8340000000000001</c:v>
                </c:pt>
                <c:pt idx="864">
                  <c:v>2.125</c:v>
                </c:pt>
                <c:pt idx="865">
                  <c:v>2.2480000000000002</c:v>
                </c:pt>
                <c:pt idx="866">
                  <c:v>2.1389999999999998</c:v>
                </c:pt>
                <c:pt idx="867">
                  <c:v>2.101</c:v>
                </c:pt>
                <c:pt idx="868">
                  <c:v>2.5609999999999999</c:v>
                </c:pt>
                <c:pt idx="869">
                  <c:v>2.5270000000000001</c:v>
                </c:pt>
                <c:pt idx="870">
                  <c:v>2.5270000000000001</c:v>
                </c:pt>
                <c:pt idx="871">
                  <c:v>2.4380000000000002</c:v>
                </c:pt>
                <c:pt idx="872">
                  <c:v>2.6150000000000002</c:v>
                </c:pt>
                <c:pt idx="873">
                  <c:v>2.52</c:v>
                </c:pt>
                <c:pt idx="874">
                  <c:v>2.6059999999999999</c:v>
                </c:pt>
                <c:pt idx="875">
                  <c:v>2.6269999999999998</c:v>
                </c:pt>
                <c:pt idx="876">
                  <c:v>2.7410000000000001</c:v>
                </c:pt>
                <c:pt idx="877">
                  <c:v>2.8809999999999998</c:v>
                </c:pt>
                <c:pt idx="878">
                  <c:v>2.855</c:v>
                </c:pt>
                <c:pt idx="879">
                  <c:v>2.6360000000000001</c:v>
                </c:pt>
                <c:pt idx="880">
                  <c:v>2.7749999999999999</c:v>
                </c:pt>
                <c:pt idx="881">
                  <c:v>2.7730000000000001</c:v>
                </c:pt>
                <c:pt idx="882">
                  <c:v>2.7949999999999999</c:v>
                </c:pt>
                <c:pt idx="883">
                  <c:v>2.9129999999999998</c:v>
                </c:pt>
                <c:pt idx="884">
                  <c:v>3.0230000000000001</c:v>
                </c:pt>
                <c:pt idx="885">
                  <c:v>3.0070000000000001</c:v>
                </c:pt>
                <c:pt idx="886">
                  <c:v>2.9710000000000001</c:v>
                </c:pt>
                <c:pt idx="887">
                  <c:v>3.024</c:v>
                </c:pt>
                <c:pt idx="888">
                  <c:v>3.0190000000000001</c:v>
                </c:pt>
                <c:pt idx="889">
                  <c:v>2.996</c:v>
                </c:pt>
                <c:pt idx="890">
                  <c:v>3.3010000000000002</c:v>
                </c:pt>
                <c:pt idx="891">
                  <c:v>3.3540000000000001</c:v>
                </c:pt>
                <c:pt idx="892">
                  <c:v>3.2440000000000002</c:v>
                </c:pt>
                <c:pt idx="893">
                  <c:v>3.0590000000000002</c:v>
                </c:pt>
                <c:pt idx="894">
                  <c:v>3.0459999999999998</c:v>
                </c:pt>
                <c:pt idx="895">
                  <c:v>2.9420000000000002</c:v>
                </c:pt>
                <c:pt idx="896">
                  <c:v>2.8879999999999999</c:v>
                </c:pt>
                <c:pt idx="897">
                  <c:v>2.859</c:v>
                </c:pt>
                <c:pt idx="898">
                  <c:v>2.9489999999999998</c:v>
                </c:pt>
                <c:pt idx="899">
                  <c:v>3.0310000000000001</c:v>
                </c:pt>
                <c:pt idx="900">
                  <c:v>2.976</c:v>
                </c:pt>
                <c:pt idx="901">
                  <c:v>2.9950000000000001</c:v>
                </c:pt>
                <c:pt idx="902">
                  <c:v>2.6970000000000001</c:v>
                </c:pt>
                <c:pt idx="903">
                  <c:v>2.6920000000000002</c:v>
                </c:pt>
                <c:pt idx="904">
                  <c:v>2.7120000000000002</c:v>
                </c:pt>
                <c:pt idx="905">
                  <c:v>2.5920000000000001</c:v>
                </c:pt>
                <c:pt idx="906">
                  <c:v>2.65</c:v>
                </c:pt>
                <c:pt idx="907">
                  <c:v>2.7109999999999999</c:v>
                </c:pt>
                <c:pt idx="908">
                  <c:v>2.7749999999999999</c:v>
                </c:pt>
                <c:pt idx="909">
                  <c:v>2.8959999999999999</c:v>
                </c:pt>
                <c:pt idx="910">
                  <c:v>2.8959999999999999</c:v>
                </c:pt>
                <c:pt idx="911">
                  <c:v>2.843</c:v>
                </c:pt>
                <c:pt idx="912">
                  <c:v>2.8820000000000001</c:v>
                </c:pt>
                <c:pt idx="913">
                  <c:v>2.88</c:v>
                </c:pt>
                <c:pt idx="914">
                  <c:v>2.78</c:v>
                </c:pt>
                <c:pt idx="915">
                  <c:v>2.5070000000000001</c:v>
                </c:pt>
                <c:pt idx="916">
                  <c:v>2.5750000000000002</c:v>
                </c:pt>
                <c:pt idx="917">
                  <c:v>2.4060000000000001</c:v>
                </c:pt>
                <c:pt idx="918">
                  <c:v>2.399</c:v>
                </c:pt>
                <c:pt idx="919">
                  <c:v>2.4420000000000002</c:v>
                </c:pt>
                <c:pt idx="920">
                  <c:v>2.5529999999999999</c:v>
                </c:pt>
                <c:pt idx="921">
                  <c:v>2.5910000000000002</c:v>
                </c:pt>
                <c:pt idx="922">
                  <c:v>2.6819999999999999</c:v>
                </c:pt>
                <c:pt idx="923">
                  <c:v>2.6819999999999999</c:v>
                </c:pt>
                <c:pt idx="924">
                  <c:v>2.677</c:v>
                </c:pt>
                <c:pt idx="925">
                  <c:v>2.6360000000000001</c:v>
                </c:pt>
                <c:pt idx="926">
                  <c:v>2.7</c:v>
                </c:pt>
                <c:pt idx="927">
                  <c:v>2.7050000000000001</c:v>
                </c:pt>
                <c:pt idx="928">
                  <c:v>2.78</c:v>
                </c:pt>
                <c:pt idx="929">
                  <c:v>2.6080000000000001</c:v>
                </c:pt>
                <c:pt idx="930">
                  <c:v>2.5179999999999998</c:v>
                </c:pt>
                <c:pt idx="931">
                  <c:v>2.5179999999999998</c:v>
                </c:pt>
                <c:pt idx="932">
                  <c:v>2.3050000000000002</c:v>
                </c:pt>
                <c:pt idx="933">
                  <c:v>2.4670000000000001</c:v>
                </c:pt>
                <c:pt idx="934">
                  <c:v>2.4220000000000002</c:v>
                </c:pt>
                <c:pt idx="935">
                  <c:v>2.5390000000000001</c:v>
                </c:pt>
                <c:pt idx="936">
                  <c:v>2.5390000000000001</c:v>
                </c:pt>
                <c:pt idx="937">
                  <c:v>2.581</c:v>
                </c:pt>
                <c:pt idx="938">
                  <c:v>2.702</c:v>
                </c:pt>
                <c:pt idx="939">
                  <c:v>2.7160000000000002</c:v>
                </c:pt>
                <c:pt idx="940">
                  <c:v>2.7290000000000001</c:v>
                </c:pt>
                <c:pt idx="941">
                  <c:v>2.7</c:v>
                </c:pt>
                <c:pt idx="942">
                  <c:v>2.7469999999999999</c:v>
                </c:pt>
                <c:pt idx="943">
                  <c:v>2.7530000000000001</c:v>
                </c:pt>
                <c:pt idx="944">
                  <c:v>2.7269999999999999</c:v>
                </c:pt>
                <c:pt idx="945">
                  <c:v>2.6659999999999999</c:v>
                </c:pt>
                <c:pt idx="946">
                  <c:v>2.7370000000000001</c:v>
                </c:pt>
                <c:pt idx="947">
                  <c:v>2.7370000000000001</c:v>
                </c:pt>
                <c:pt idx="948">
                  <c:v>2.5459999999999998</c:v>
                </c:pt>
                <c:pt idx="949">
                  <c:v>2.5390000000000001</c:v>
                </c:pt>
                <c:pt idx="950">
                  <c:v>2.4910000000000001</c:v>
                </c:pt>
                <c:pt idx="951">
                  <c:v>2.4460000000000002</c:v>
                </c:pt>
                <c:pt idx="952">
                  <c:v>2.6019999999999999</c:v>
                </c:pt>
                <c:pt idx="953">
                  <c:v>2.6560000000000001</c:v>
                </c:pt>
                <c:pt idx="954">
                  <c:v>2.76</c:v>
                </c:pt>
                <c:pt idx="955">
                  <c:v>2.6640000000000001</c:v>
                </c:pt>
                <c:pt idx="956">
                  <c:v>2.5640000000000001</c:v>
                </c:pt>
                <c:pt idx="957">
                  <c:v>2.85</c:v>
                </c:pt>
                <c:pt idx="958">
                  <c:v>2.8450000000000002</c:v>
                </c:pt>
                <c:pt idx="959">
                  <c:v>2.7890000000000001</c:v>
                </c:pt>
                <c:pt idx="960">
                  <c:v>2.9350000000000001</c:v>
                </c:pt>
                <c:pt idx="961">
                  <c:v>2.863</c:v>
                </c:pt>
                <c:pt idx="962">
                  <c:v>2.8820000000000001</c:v>
                </c:pt>
                <c:pt idx="963">
                  <c:v>2.835</c:v>
                </c:pt>
                <c:pt idx="964">
                  <c:v>2.911</c:v>
                </c:pt>
                <c:pt idx="965">
                  <c:v>2.8679999999999999</c:v>
                </c:pt>
                <c:pt idx="966">
                  <c:v>2.9119999999999999</c:v>
                </c:pt>
                <c:pt idx="967">
                  <c:v>2.9119999999999999</c:v>
                </c:pt>
                <c:pt idx="968">
                  <c:v>3.129</c:v>
                </c:pt>
                <c:pt idx="969">
                  <c:v>3.2189999999999999</c:v>
                </c:pt>
                <c:pt idx="970">
                  <c:v>3.0819999999999999</c:v>
                </c:pt>
                <c:pt idx="971">
                  <c:v>3.069</c:v>
                </c:pt>
                <c:pt idx="972">
                  <c:v>2.9529999999999998</c:v>
                </c:pt>
                <c:pt idx="973">
                  <c:v>2.879</c:v>
                </c:pt>
                <c:pt idx="974">
                  <c:v>2.8540000000000001</c:v>
                </c:pt>
                <c:pt idx="975">
                  <c:v>2.7770000000000001</c:v>
                </c:pt>
                <c:pt idx="976">
                  <c:v>2.7709999999999999</c:v>
                </c:pt>
                <c:pt idx="977">
                  <c:v>2.7770000000000001</c:v>
                </c:pt>
                <c:pt idx="978">
                  <c:v>2.839</c:v>
                </c:pt>
                <c:pt idx="979">
                  <c:v>2.8159999999999998</c:v>
                </c:pt>
                <c:pt idx="980">
                  <c:v>2.746</c:v>
                </c:pt>
                <c:pt idx="981">
                  <c:v>2.7010000000000001</c:v>
                </c:pt>
                <c:pt idx="982">
                  <c:v>2.6640000000000001</c:v>
                </c:pt>
                <c:pt idx="983">
                  <c:v>2.6619999999999999</c:v>
                </c:pt>
                <c:pt idx="984">
                  <c:v>2.6920000000000002</c:v>
                </c:pt>
                <c:pt idx="985">
                  <c:v>2.6680000000000001</c:v>
                </c:pt>
                <c:pt idx="986">
                  <c:v>2.6</c:v>
                </c:pt>
                <c:pt idx="987">
                  <c:v>2.484</c:v>
                </c:pt>
                <c:pt idx="988">
                  <c:v>2.5619999999999998</c:v>
                </c:pt>
                <c:pt idx="989">
                  <c:v>2.528</c:v>
                </c:pt>
                <c:pt idx="990">
                  <c:v>2.4809999999999999</c:v>
                </c:pt>
                <c:pt idx="991">
                  <c:v>2.5350000000000001</c:v>
                </c:pt>
                <c:pt idx="992">
                  <c:v>2.5819999999999999</c:v>
                </c:pt>
                <c:pt idx="993">
                  <c:v>2.508</c:v>
                </c:pt>
                <c:pt idx="994">
                  <c:v>2.5179999999999998</c:v>
                </c:pt>
                <c:pt idx="995">
                  <c:v>2.57</c:v>
                </c:pt>
                <c:pt idx="996">
                  <c:v>2.5569999999999999</c:v>
                </c:pt>
                <c:pt idx="997">
                  <c:v>2.5859999999999999</c:v>
                </c:pt>
                <c:pt idx="998">
                  <c:v>2.6230000000000002</c:v>
                </c:pt>
                <c:pt idx="999">
                  <c:v>2.6080000000000001</c:v>
                </c:pt>
                <c:pt idx="1000">
                  <c:v>2.6389999999999998</c:v>
                </c:pt>
                <c:pt idx="1001">
                  <c:v>2.6389999999999998</c:v>
                </c:pt>
                <c:pt idx="1002">
                  <c:v>2.5110000000000001</c:v>
                </c:pt>
                <c:pt idx="1003">
                  <c:v>2.456</c:v>
                </c:pt>
                <c:pt idx="1004">
                  <c:v>2.52</c:v>
                </c:pt>
                <c:pt idx="1005">
                  <c:v>2.5219999999999998</c:v>
                </c:pt>
                <c:pt idx="1006">
                  <c:v>2.5259999999999998</c:v>
                </c:pt>
                <c:pt idx="1007">
                  <c:v>2.5609999999999999</c:v>
                </c:pt>
                <c:pt idx="1008">
                  <c:v>2.6190000000000002</c:v>
                </c:pt>
                <c:pt idx="1009">
                  <c:v>2.6179999999999999</c:v>
                </c:pt>
                <c:pt idx="1010">
                  <c:v>2.6579999999999999</c:v>
                </c:pt>
                <c:pt idx="1011">
                  <c:v>2.68</c:v>
                </c:pt>
                <c:pt idx="1012">
                  <c:v>2.7490000000000001</c:v>
                </c:pt>
                <c:pt idx="1013">
                  <c:v>2.7269999999999999</c:v>
                </c:pt>
                <c:pt idx="1014">
                  <c:v>2.6920000000000002</c:v>
                </c:pt>
                <c:pt idx="1015">
                  <c:v>2.7490000000000001</c:v>
                </c:pt>
                <c:pt idx="1016">
                  <c:v>2.73</c:v>
                </c:pt>
                <c:pt idx="1017">
                  <c:v>2.79</c:v>
                </c:pt>
                <c:pt idx="1018">
                  <c:v>2.8730000000000002</c:v>
                </c:pt>
                <c:pt idx="1019">
                  <c:v>2.9249999999999998</c:v>
                </c:pt>
                <c:pt idx="1020">
                  <c:v>2.911</c:v>
                </c:pt>
                <c:pt idx="1021">
                  <c:v>2.931</c:v>
                </c:pt>
                <c:pt idx="1022">
                  <c:v>2.9660000000000002</c:v>
                </c:pt>
                <c:pt idx="1023">
                  <c:v>2.9670000000000001</c:v>
                </c:pt>
                <c:pt idx="1024">
                  <c:v>2.9380000000000002</c:v>
                </c:pt>
                <c:pt idx="1025">
                  <c:v>2.9279999999999999</c:v>
                </c:pt>
                <c:pt idx="1026">
                  <c:v>2.9580000000000002</c:v>
                </c:pt>
                <c:pt idx="1027">
                  <c:v>2.9319999999999999</c:v>
                </c:pt>
                <c:pt idx="1028">
                  <c:v>2.9550000000000001</c:v>
                </c:pt>
                <c:pt idx="1029">
                  <c:v>2.9689999999999999</c:v>
                </c:pt>
                <c:pt idx="1030">
                  <c:v>2.9729999999999999</c:v>
                </c:pt>
                <c:pt idx="1031">
                  <c:v>2.9609999999999999</c:v>
                </c:pt>
                <c:pt idx="1032">
                  <c:v>3.109</c:v>
                </c:pt>
                <c:pt idx="1033">
                  <c:v>3.012</c:v>
                </c:pt>
                <c:pt idx="1034">
                  <c:v>2.964</c:v>
                </c:pt>
                <c:pt idx="1035">
                  <c:v>2.9249999999999998</c:v>
                </c:pt>
                <c:pt idx="1036">
                  <c:v>2.9060000000000001</c:v>
                </c:pt>
                <c:pt idx="1037">
                  <c:v>2.8860000000000001</c:v>
                </c:pt>
                <c:pt idx="1038">
                  <c:v>2.9129999999999998</c:v>
                </c:pt>
                <c:pt idx="1039">
                  <c:v>2.984</c:v>
                </c:pt>
                <c:pt idx="1040">
                  <c:v>2.9580000000000002</c:v>
                </c:pt>
                <c:pt idx="1041">
                  <c:v>2.9860000000000002</c:v>
                </c:pt>
                <c:pt idx="1042">
                  <c:v>2.9860000000000002</c:v>
                </c:pt>
                <c:pt idx="1043">
                  <c:v>3.1040000000000001</c:v>
                </c:pt>
                <c:pt idx="1044">
                  <c:v>3.0750000000000002</c:v>
                </c:pt>
                <c:pt idx="1045">
                  <c:v>3.0409999999999999</c:v>
                </c:pt>
                <c:pt idx="1046">
                  <c:v>3.097</c:v>
                </c:pt>
                <c:pt idx="1047">
                  <c:v>3.07</c:v>
                </c:pt>
                <c:pt idx="1048">
                  <c:v>3.1280000000000001</c:v>
                </c:pt>
                <c:pt idx="1049">
                  <c:v>3.129</c:v>
                </c:pt>
                <c:pt idx="1050">
                  <c:v>3.149</c:v>
                </c:pt>
                <c:pt idx="1051">
                  <c:v>3.2959999999999998</c:v>
                </c:pt>
                <c:pt idx="1052">
                  <c:v>3.3519999999999999</c:v>
                </c:pt>
                <c:pt idx="1053">
                  <c:v>3.24</c:v>
                </c:pt>
                <c:pt idx="1054">
                  <c:v>3.2509999999999999</c:v>
                </c:pt>
                <c:pt idx="1055">
                  <c:v>3.2530000000000001</c:v>
                </c:pt>
                <c:pt idx="1056">
                  <c:v>3.2149999999999999</c:v>
                </c:pt>
                <c:pt idx="1057">
                  <c:v>3.1909999999999998</c:v>
                </c:pt>
                <c:pt idx="1058">
                  <c:v>3.258</c:v>
                </c:pt>
                <c:pt idx="1059">
                  <c:v>3.3330000000000002</c:v>
                </c:pt>
                <c:pt idx="1060">
                  <c:v>3.4180000000000001</c:v>
                </c:pt>
                <c:pt idx="1061">
                  <c:v>3.496</c:v>
                </c:pt>
                <c:pt idx="1062">
                  <c:v>3.617</c:v>
                </c:pt>
                <c:pt idx="1063">
                  <c:v>3.63</c:v>
                </c:pt>
                <c:pt idx="1064">
                  <c:v>3.65</c:v>
                </c:pt>
                <c:pt idx="1065">
                  <c:v>3.661</c:v>
                </c:pt>
                <c:pt idx="1066">
                  <c:v>3.7</c:v>
                </c:pt>
                <c:pt idx="1067">
                  <c:v>3.7</c:v>
                </c:pt>
                <c:pt idx="1068">
                  <c:v>3.637</c:v>
                </c:pt>
                <c:pt idx="1069">
                  <c:v>3.5960000000000001</c:v>
                </c:pt>
                <c:pt idx="1070">
                  <c:v>3.6880000000000002</c:v>
                </c:pt>
                <c:pt idx="1071">
                  <c:v>3.6739999999999999</c:v>
                </c:pt>
                <c:pt idx="1072">
                  <c:v>3.7490000000000001</c:v>
                </c:pt>
                <c:pt idx="1073">
                  <c:v>3.6960000000000002</c:v>
                </c:pt>
                <c:pt idx="1074">
                  <c:v>3.66</c:v>
                </c:pt>
                <c:pt idx="1075">
                  <c:v>3.6139999999999999</c:v>
                </c:pt>
                <c:pt idx="1076">
                  <c:v>3.6739999999999999</c:v>
                </c:pt>
                <c:pt idx="1077">
                  <c:v>3.7789999999999999</c:v>
                </c:pt>
                <c:pt idx="1078">
                  <c:v>3.8759999999999999</c:v>
                </c:pt>
                <c:pt idx="1079">
                  <c:v>3.9590000000000001</c:v>
                </c:pt>
                <c:pt idx="1080">
                  <c:v>4.0030000000000001</c:v>
                </c:pt>
                <c:pt idx="1081">
                  <c:v>4.0599999999999996</c:v>
                </c:pt>
                <c:pt idx="1082">
                  <c:v>4.1020000000000003</c:v>
                </c:pt>
                <c:pt idx="1083">
                  <c:v>3.9710000000000001</c:v>
                </c:pt>
                <c:pt idx="1084">
                  <c:v>4.0439999999999996</c:v>
                </c:pt>
                <c:pt idx="1085">
                  <c:v>4.0590000000000002</c:v>
                </c:pt>
                <c:pt idx="1086">
                  <c:v>3.9140000000000001</c:v>
                </c:pt>
                <c:pt idx="1087">
                  <c:v>3.9350000000000001</c:v>
                </c:pt>
                <c:pt idx="1088">
                  <c:v>4.0270000000000001</c:v>
                </c:pt>
                <c:pt idx="1089">
                  <c:v>4.1580000000000004</c:v>
                </c:pt>
                <c:pt idx="1090">
                  <c:v>4.1399999999999997</c:v>
                </c:pt>
                <c:pt idx="1091">
                  <c:v>4.1399999999999997</c:v>
                </c:pt>
                <c:pt idx="1092">
                  <c:v>4.0599999999999996</c:v>
                </c:pt>
                <c:pt idx="1093">
                  <c:v>4.0890000000000004</c:v>
                </c:pt>
                <c:pt idx="1094">
                  <c:v>4.0590000000000002</c:v>
                </c:pt>
                <c:pt idx="1095">
                  <c:v>3.9329999999999998</c:v>
                </c:pt>
                <c:pt idx="1096">
                  <c:v>3.8610000000000002</c:v>
                </c:pt>
                <c:pt idx="1097">
                  <c:v>3.9460000000000002</c:v>
                </c:pt>
                <c:pt idx="1098">
                  <c:v>3.8370000000000002</c:v>
                </c:pt>
                <c:pt idx="1099">
                  <c:v>3.8519999999999999</c:v>
                </c:pt>
                <c:pt idx="1100">
                  <c:v>3.83</c:v>
                </c:pt>
                <c:pt idx="1101">
                  <c:v>3.851</c:v>
                </c:pt>
                <c:pt idx="1102">
                  <c:v>3.9449999999999998</c:v>
                </c:pt>
                <c:pt idx="1103">
                  <c:v>3.8959999999999999</c:v>
                </c:pt>
                <c:pt idx="1104">
                  <c:v>3.8969999999999998</c:v>
                </c:pt>
                <c:pt idx="1105">
                  <c:v>4.1840000000000002</c:v>
                </c:pt>
                <c:pt idx="1106">
                  <c:v>4.37</c:v>
                </c:pt>
                <c:pt idx="1107">
                  <c:v>4.3049999999999997</c:v>
                </c:pt>
                <c:pt idx="1108">
                  <c:v>4.3769999999999998</c:v>
                </c:pt>
                <c:pt idx="1109">
                  <c:v>4.6150000000000002</c:v>
                </c:pt>
                <c:pt idx="1110">
                  <c:v>4.641</c:v>
                </c:pt>
                <c:pt idx="1111">
                  <c:v>4.7119999999999997</c:v>
                </c:pt>
                <c:pt idx="1112">
                  <c:v>4.7119999999999997</c:v>
                </c:pt>
                <c:pt idx="1113">
                  <c:v>4.5679999999999996</c:v>
                </c:pt>
                <c:pt idx="1114">
                  <c:v>4.9139999999999997</c:v>
                </c:pt>
                <c:pt idx="1115">
                  <c:v>5.0309999999999997</c:v>
                </c:pt>
                <c:pt idx="1116">
                  <c:v>4.9379999999999997</c:v>
                </c:pt>
                <c:pt idx="1117">
                  <c:v>5.2309999999999999</c:v>
                </c:pt>
                <c:pt idx="1118">
                  <c:v>5.26</c:v>
                </c:pt>
                <c:pt idx="1119">
                  <c:v>5.46</c:v>
                </c:pt>
                <c:pt idx="1120">
                  <c:v>5.335</c:v>
                </c:pt>
                <c:pt idx="1121">
                  <c:v>5.1050000000000004</c:v>
                </c:pt>
                <c:pt idx="1122">
                  <c:v>4.9850000000000003</c:v>
                </c:pt>
                <c:pt idx="1123">
                  <c:v>4.8049999999999997</c:v>
                </c:pt>
                <c:pt idx="1124">
                  <c:v>4.8049999999999997</c:v>
                </c:pt>
                <c:pt idx="1125">
                  <c:v>4.976</c:v>
                </c:pt>
                <c:pt idx="1126">
                  <c:v>5.14</c:v>
                </c:pt>
                <c:pt idx="1127">
                  <c:v>5.7060000000000004</c:v>
                </c:pt>
                <c:pt idx="1128">
                  <c:v>5.8410000000000002</c:v>
                </c:pt>
                <c:pt idx="1129">
                  <c:v>5.4770000000000003</c:v>
                </c:pt>
                <c:pt idx="1130">
                  <c:v>5.867</c:v>
                </c:pt>
                <c:pt idx="1131">
                  <c:v>5.6189999999999998</c:v>
                </c:pt>
                <c:pt idx="1132">
                  <c:v>5.766</c:v>
                </c:pt>
                <c:pt idx="1133">
                  <c:v>6.3120000000000003</c:v>
                </c:pt>
                <c:pt idx="1134">
                  <c:v>5.6749999999999998</c:v>
                </c:pt>
                <c:pt idx="1135">
                  <c:v>5.6769999999999996</c:v>
                </c:pt>
                <c:pt idx="1136">
                  <c:v>5.5650000000000004</c:v>
                </c:pt>
                <c:pt idx="1137">
                  <c:v>5.3449999999999998</c:v>
                </c:pt>
                <c:pt idx="1138">
                  <c:v>5.5049999999999999</c:v>
                </c:pt>
                <c:pt idx="1139">
                  <c:v>5.59</c:v>
                </c:pt>
                <c:pt idx="1140">
                  <c:v>5.6870000000000003</c:v>
                </c:pt>
                <c:pt idx="1141">
                  <c:v>5.41</c:v>
                </c:pt>
                <c:pt idx="1142">
                  <c:v>4.9889999999999999</c:v>
                </c:pt>
                <c:pt idx="1143">
                  <c:v>5.0880000000000001</c:v>
                </c:pt>
                <c:pt idx="1144">
                  <c:v>5.17</c:v>
                </c:pt>
                <c:pt idx="1145">
                  <c:v>5.1150000000000002</c:v>
                </c:pt>
                <c:pt idx="1146">
                  <c:v>5.28</c:v>
                </c:pt>
                <c:pt idx="1147">
                  <c:v>5.8979999999999997</c:v>
                </c:pt>
                <c:pt idx="1148">
                  <c:v>5.8819999999999997</c:v>
                </c:pt>
                <c:pt idx="1149">
                  <c:v>6.202</c:v>
                </c:pt>
                <c:pt idx="1150">
                  <c:v>5.782</c:v>
                </c:pt>
                <c:pt idx="1151">
                  <c:v>5.4260000000000002</c:v>
                </c:pt>
                <c:pt idx="1152">
                  <c:v>5.1859999999999999</c:v>
                </c:pt>
                <c:pt idx="1153">
                  <c:v>5.5419999999999998</c:v>
                </c:pt>
                <c:pt idx="1154">
                  <c:v>5.67</c:v>
                </c:pt>
                <c:pt idx="1155">
                  <c:v>5.7160000000000002</c:v>
                </c:pt>
                <c:pt idx="1156">
                  <c:v>5.516</c:v>
                </c:pt>
                <c:pt idx="1157">
                  <c:v>5.4269999999999996</c:v>
                </c:pt>
                <c:pt idx="1158">
                  <c:v>4.9790000000000001</c:v>
                </c:pt>
                <c:pt idx="1159">
                  <c:v>4.88</c:v>
                </c:pt>
                <c:pt idx="1160">
                  <c:v>5.149</c:v>
                </c:pt>
                <c:pt idx="1161">
                  <c:v>4.7910000000000004</c:v>
                </c:pt>
                <c:pt idx="1162">
                  <c:v>5.0170000000000003</c:v>
                </c:pt>
                <c:pt idx="1163">
                  <c:v>5.1769999999999996</c:v>
                </c:pt>
                <c:pt idx="1164">
                  <c:v>4.8159999999999998</c:v>
                </c:pt>
                <c:pt idx="1165">
                  <c:v>4.9020000000000001</c:v>
                </c:pt>
                <c:pt idx="1166">
                  <c:v>5.0650000000000004</c:v>
                </c:pt>
                <c:pt idx="1167">
                  <c:v>4.7889999999999997</c:v>
                </c:pt>
                <c:pt idx="1168">
                  <c:v>4.9669999999999996</c:v>
                </c:pt>
                <c:pt idx="1169">
                  <c:v>5.0679999999999996</c:v>
                </c:pt>
                <c:pt idx="1170">
                  <c:v>5.0679999999999996</c:v>
                </c:pt>
                <c:pt idx="1171">
                  <c:v>5.4470000000000001</c:v>
                </c:pt>
                <c:pt idx="1172">
                  <c:v>4.8540000000000001</c:v>
                </c:pt>
                <c:pt idx="1173">
                  <c:v>4.5670000000000002</c:v>
                </c:pt>
                <c:pt idx="1174">
                  <c:v>4.258</c:v>
                </c:pt>
                <c:pt idx="1175">
                  <c:v>4.056</c:v>
                </c:pt>
                <c:pt idx="1176">
                  <c:v>4.1319999999999997</c:v>
                </c:pt>
                <c:pt idx="1177">
                  <c:v>3.657</c:v>
                </c:pt>
                <c:pt idx="1178">
                  <c:v>3.7080000000000002</c:v>
                </c:pt>
                <c:pt idx="1179">
                  <c:v>3.8149999999999999</c:v>
                </c:pt>
                <c:pt idx="1180">
                  <c:v>3.8140000000000001</c:v>
                </c:pt>
                <c:pt idx="1181">
                  <c:v>3.9249999999999998</c:v>
                </c:pt>
                <c:pt idx="1182">
                  <c:v>3.794</c:v>
                </c:pt>
                <c:pt idx="1183">
                  <c:v>3.7469999999999999</c:v>
                </c:pt>
                <c:pt idx="1184">
                  <c:v>3.802</c:v>
                </c:pt>
                <c:pt idx="1185">
                  <c:v>3.766</c:v>
                </c:pt>
                <c:pt idx="1186">
                  <c:v>3.69</c:v>
                </c:pt>
                <c:pt idx="1187">
                  <c:v>3.8340000000000001</c:v>
                </c:pt>
                <c:pt idx="1188">
                  <c:v>3.8690000000000002</c:v>
                </c:pt>
                <c:pt idx="1189">
                  <c:v>3.976</c:v>
                </c:pt>
                <c:pt idx="1190">
                  <c:v>3.7309999999999999</c:v>
                </c:pt>
                <c:pt idx="1191">
                  <c:v>3.7309999999999999</c:v>
                </c:pt>
                <c:pt idx="1192">
                  <c:v>4.0599999999999996</c:v>
                </c:pt>
                <c:pt idx="1193">
                  <c:v>4.0549999999999997</c:v>
                </c:pt>
                <c:pt idx="1194">
                  <c:v>4.024</c:v>
                </c:pt>
                <c:pt idx="1195">
                  <c:v>3.5609999999999999</c:v>
                </c:pt>
                <c:pt idx="1196">
                  <c:v>3.73</c:v>
                </c:pt>
                <c:pt idx="1197">
                  <c:v>3.8149999999999999</c:v>
                </c:pt>
                <c:pt idx="1198">
                  <c:v>3.7170000000000001</c:v>
                </c:pt>
                <c:pt idx="1199">
                  <c:v>3.8820000000000001</c:v>
                </c:pt>
                <c:pt idx="1200">
                  <c:v>3.8119999999999998</c:v>
                </c:pt>
                <c:pt idx="1201">
                  <c:v>3.9159999999999999</c:v>
                </c:pt>
                <c:pt idx="1202">
                  <c:v>4.0789999999999997</c:v>
                </c:pt>
                <c:pt idx="1203">
                  <c:v>4.2489999999999997</c:v>
                </c:pt>
                <c:pt idx="1204">
                  <c:v>4.8570000000000002</c:v>
                </c:pt>
                <c:pt idx="1205">
                  <c:v>4.2699999999999996</c:v>
                </c:pt>
                <c:pt idx="1206">
                  <c:v>4.2619999999999996</c:v>
                </c:pt>
                <c:pt idx="1207">
                  <c:v>4.2619999999999996</c:v>
                </c:pt>
                <c:pt idx="1208">
                  <c:v>4.2830000000000004</c:v>
                </c:pt>
                <c:pt idx="1209">
                  <c:v>4.0309999999999997</c:v>
                </c:pt>
                <c:pt idx="1210">
                  <c:v>3.802</c:v>
                </c:pt>
                <c:pt idx="1211">
                  <c:v>3.9990000000000001</c:v>
                </c:pt>
                <c:pt idx="1212">
                  <c:v>4.0270000000000001</c:v>
                </c:pt>
                <c:pt idx="1213">
                  <c:v>4.0529999999999999</c:v>
                </c:pt>
                <c:pt idx="1214">
                  <c:v>4.2770000000000001</c:v>
                </c:pt>
                <c:pt idx="1215">
                  <c:v>6.2649999999999997</c:v>
                </c:pt>
                <c:pt idx="1216">
                  <c:v>4.6390000000000002</c:v>
                </c:pt>
                <c:pt idx="1217">
                  <c:v>4.8739999999999997</c:v>
                </c:pt>
                <c:pt idx="1218">
                  <c:v>4.7510000000000003</c:v>
                </c:pt>
                <c:pt idx="1219">
                  <c:v>5.5010000000000003</c:v>
                </c:pt>
                <c:pt idx="1220">
                  <c:v>4.8879999999999999</c:v>
                </c:pt>
                <c:pt idx="1221">
                  <c:v>4.5720000000000001</c:v>
                </c:pt>
                <c:pt idx="1222">
                  <c:v>4.2320000000000002</c:v>
                </c:pt>
                <c:pt idx="1223">
                  <c:v>4.2480000000000002</c:v>
                </c:pt>
                <c:pt idx="1224">
                  <c:v>4.0090000000000003</c:v>
                </c:pt>
                <c:pt idx="1225">
                  <c:v>3.9590000000000001</c:v>
                </c:pt>
                <c:pt idx="1226">
                  <c:v>3.9409999999999998</c:v>
                </c:pt>
                <c:pt idx="1227">
                  <c:v>4.1950000000000003</c:v>
                </c:pt>
                <c:pt idx="1228">
                  <c:v>4.306</c:v>
                </c:pt>
                <c:pt idx="1229">
                  <c:v>4.7169999999999996</c:v>
                </c:pt>
                <c:pt idx="1230">
                  <c:v>4.4859999999999998</c:v>
                </c:pt>
                <c:pt idx="1231">
                  <c:v>4.431</c:v>
                </c:pt>
                <c:pt idx="1232">
                  <c:v>4.431</c:v>
                </c:pt>
                <c:pt idx="1233">
                  <c:v>4.4980000000000002</c:v>
                </c:pt>
                <c:pt idx="1234">
                  <c:v>4.6230000000000002</c:v>
                </c:pt>
                <c:pt idx="1235">
                  <c:v>4.5679999999999996</c:v>
                </c:pt>
                <c:pt idx="1236">
                  <c:v>4.47</c:v>
                </c:pt>
                <c:pt idx="1237">
                  <c:v>4.4020000000000001</c:v>
                </c:pt>
                <c:pt idx="1238">
                  <c:v>4.5730000000000004</c:v>
                </c:pt>
                <c:pt idx="1239">
                  <c:v>4.7619999999999996</c:v>
                </c:pt>
                <c:pt idx="1240">
                  <c:v>4.7220000000000004</c:v>
                </c:pt>
                <c:pt idx="1241">
                  <c:v>5.016</c:v>
                </c:pt>
                <c:pt idx="1242">
                  <c:v>4.8330000000000002</c:v>
                </c:pt>
                <c:pt idx="1243">
                  <c:v>4.5270000000000001</c:v>
                </c:pt>
                <c:pt idx="1244">
                  <c:v>4.5259999999999998</c:v>
                </c:pt>
                <c:pt idx="1245">
                  <c:v>4.6310000000000002</c:v>
                </c:pt>
                <c:pt idx="1246">
                  <c:v>4.7249999999999996</c:v>
                </c:pt>
                <c:pt idx="1247">
                  <c:v>4.6580000000000004</c:v>
                </c:pt>
                <c:pt idx="1248">
                  <c:v>4.5679999999999996</c:v>
                </c:pt>
                <c:pt idx="1249">
                  <c:v>4.7480000000000002</c:v>
                </c:pt>
                <c:pt idx="1250">
                  <c:v>4.99</c:v>
                </c:pt>
                <c:pt idx="1251">
                  <c:v>4.8630000000000004</c:v>
                </c:pt>
                <c:pt idx="1252">
                  <c:v>4.9000000000000004</c:v>
                </c:pt>
                <c:pt idx="1253">
                  <c:v>5.1870000000000003</c:v>
                </c:pt>
                <c:pt idx="1254">
                  <c:v>5.2320000000000002</c:v>
                </c:pt>
                <c:pt idx="1255">
                  <c:v>5.4009999999999998</c:v>
                </c:pt>
                <c:pt idx="1256">
                  <c:v>5.5709999999999997</c:v>
                </c:pt>
                <c:pt idx="1257">
                  <c:v>5.508</c:v>
                </c:pt>
                <c:pt idx="1258">
                  <c:v>5.3360000000000003</c:v>
                </c:pt>
                <c:pt idx="1259">
                  <c:v>5.6050000000000004</c:v>
                </c:pt>
                <c:pt idx="1260">
                  <c:v>5.6420000000000003</c:v>
                </c:pt>
                <c:pt idx="1261">
                  <c:v>5.72</c:v>
                </c:pt>
                <c:pt idx="1262">
                  <c:v>5.7119999999999997</c:v>
                </c:pt>
                <c:pt idx="1263">
                  <c:v>6.032</c:v>
                </c:pt>
                <c:pt idx="1264">
                  <c:v>6.0289999999999999</c:v>
                </c:pt>
                <c:pt idx="1265">
                  <c:v>6.359</c:v>
                </c:pt>
                <c:pt idx="1266">
                  <c:v>6.2779999999999996</c:v>
                </c:pt>
                <c:pt idx="1267">
                  <c:v>6.6429999999999998</c:v>
                </c:pt>
                <c:pt idx="1268">
                  <c:v>6.68</c:v>
                </c:pt>
                <c:pt idx="1269">
                  <c:v>6.9969999999999999</c:v>
                </c:pt>
                <c:pt idx="1270">
                  <c:v>7.3</c:v>
                </c:pt>
                <c:pt idx="1271">
                  <c:v>7.3</c:v>
                </c:pt>
                <c:pt idx="1272">
                  <c:v>7.82</c:v>
                </c:pt>
                <c:pt idx="1273">
                  <c:v>7.1760000000000002</c:v>
                </c:pt>
                <c:pt idx="1274">
                  <c:v>6.9370000000000003</c:v>
                </c:pt>
                <c:pt idx="1275">
                  <c:v>6.9569999999999999</c:v>
                </c:pt>
                <c:pt idx="1276">
                  <c:v>6.5339999999999998</c:v>
                </c:pt>
                <c:pt idx="1277">
                  <c:v>6.6689999999999996</c:v>
                </c:pt>
                <c:pt idx="1278">
                  <c:v>6.85</c:v>
                </c:pt>
                <c:pt idx="1279">
                  <c:v>7.2670000000000003</c:v>
                </c:pt>
                <c:pt idx="1280">
                  <c:v>6.8879999999999999</c:v>
                </c:pt>
                <c:pt idx="1281">
                  <c:v>7.2439999999999998</c:v>
                </c:pt>
                <c:pt idx="1282">
                  <c:v>7.4749999999999996</c:v>
                </c:pt>
                <c:pt idx="1283">
                  <c:v>7.9539999999999997</c:v>
                </c:pt>
                <c:pt idx="1284">
                  <c:v>8.4149999999999991</c:v>
                </c:pt>
                <c:pt idx="1285">
                  <c:v>8.7829999999999995</c:v>
                </c:pt>
                <c:pt idx="1286">
                  <c:v>8.0429999999999993</c:v>
                </c:pt>
                <c:pt idx="1287">
                  <c:v>7.0259999999999998</c:v>
                </c:pt>
                <c:pt idx="1288">
                  <c:v>7.3849999999999998</c:v>
                </c:pt>
                <c:pt idx="1289">
                  <c:v>7.64</c:v>
                </c:pt>
                <c:pt idx="1290">
                  <c:v>7.7389999999999999</c:v>
                </c:pt>
                <c:pt idx="1291">
                  <c:v>7.6630000000000003</c:v>
                </c:pt>
                <c:pt idx="1292">
                  <c:v>7.9560000000000004</c:v>
                </c:pt>
                <c:pt idx="1293">
                  <c:v>8.3040000000000003</c:v>
                </c:pt>
                <c:pt idx="1294">
                  <c:v>8.3680000000000003</c:v>
                </c:pt>
                <c:pt idx="1295">
                  <c:v>8.3079999999999998</c:v>
                </c:pt>
                <c:pt idx="1296">
                  <c:v>8.0830000000000002</c:v>
                </c:pt>
                <c:pt idx="1297">
                  <c:v>8.7439999999999998</c:v>
                </c:pt>
                <c:pt idx="1298">
                  <c:v>8.7959999999999994</c:v>
                </c:pt>
                <c:pt idx="1299">
                  <c:v>8.9710000000000001</c:v>
                </c:pt>
                <c:pt idx="1300">
                  <c:v>8.9079999999999995</c:v>
                </c:pt>
                <c:pt idx="1301">
                  <c:v>8.7270000000000003</c:v>
                </c:pt>
                <c:pt idx="1302">
                  <c:v>8.7270000000000003</c:v>
                </c:pt>
                <c:pt idx="1303">
                  <c:v>8.1449999999999996</c:v>
                </c:pt>
                <c:pt idx="1304">
                  <c:v>8.6959999999999997</c:v>
                </c:pt>
                <c:pt idx="1305">
                  <c:v>8.4849999999999994</c:v>
                </c:pt>
                <c:pt idx="1306">
                  <c:v>8.5229999999999997</c:v>
                </c:pt>
                <c:pt idx="1307">
                  <c:v>9.3219999999999992</c:v>
                </c:pt>
                <c:pt idx="1308">
                  <c:v>9.2929999999999993</c:v>
                </c:pt>
                <c:pt idx="1309">
                  <c:v>8.6989999999999998</c:v>
                </c:pt>
                <c:pt idx="1310">
                  <c:v>8.9629999999999992</c:v>
                </c:pt>
                <c:pt idx="1311">
                  <c:v>8.85</c:v>
                </c:pt>
                <c:pt idx="1312">
                  <c:v>8.609</c:v>
                </c:pt>
                <c:pt idx="1313">
                  <c:v>7.1890000000000001</c:v>
                </c:pt>
                <c:pt idx="1314">
                  <c:v>7.42</c:v>
                </c:pt>
                <c:pt idx="1315">
                  <c:v>7.4640000000000004</c:v>
                </c:pt>
                <c:pt idx="1316">
                  <c:v>6.944</c:v>
                </c:pt>
                <c:pt idx="1317">
                  <c:v>6.944</c:v>
                </c:pt>
                <c:pt idx="1318">
                  <c:v>6.8079999999999998</c:v>
                </c:pt>
                <c:pt idx="1319">
                  <c:v>6.8579999999999997</c:v>
                </c:pt>
                <c:pt idx="1320">
                  <c:v>6.2389999999999999</c:v>
                </c:pt>
                <c:pt idx="1321">
                  <c:v>6.22</c:v>
                </c:pt>
                <c:pt idx="1322">
                  <c:v>6.5010000000000003</c:v>
                </c:pt>
                <c:pt idx="1323">
                  <c:v>6.5510000000000002</c:v>
                </c:pt>
                <c:pt idx="1324">
                  <c:v>6.4980000000000002</c:v>
                </c:pt>
                <c:pt idx="1325">
                  <c:v>5.4240000000000004</c:v>
                </c:pt>
                <c:pt idx="1326">
                  <c:v>5.73</c:v>
                </c:pt>
                <c:pt idx="1327">
                  <c:v>5.73</c:v>
                </c:pt>
                <c:pt idx="1328">
                  <c:v>5.5229999999999997</c:v>
                </c:pt>
                <c:pt idx="1329">
                  <c:v>5.51</c:v>
                </c:pt>
                <c:pt idx="1330">
                  <c:v>6.2969999999999997</c:v>
                </c:pt>
                <c:pt idx="1331">
                  <c:v>6.0339999999999998</c:v>
                </c:pt>
                <c:pt idx="1332">
                  <c:v>6.4260000000000002</c:v>
                </c:pt>
                <c:pt idx="1333">
                  <c:v>6.1630000000000003</c:v>
                </c:pt>
                <c:pt idx="1334">
                  <c:v>6.6890000000000001</c:v>
                </c:pt>
                <c:pt idx="1335">
                  <c:v>6.6</c:v>
                </c:pt>
                <c:pt idx="1336">
                  <c:v>7.016</c:v>
                </c:pt>
                <c:pt idx="1337">
                  <c:v>7.4790000000000001</c:v>
                </c:pt>
                <c:pt idx="1338">
                  <c:v>7.2640000000000002</c:v>
                </c:pt>
                <c:pt idx="1339">
                  <c:v>8.0069999999999997</c:v>
                </c:pt>
                <c:pt idx="1340">
                  <c:v>7.9320000000000004</c:v>
                </c:pt>
                <c:pt idx="1341">
                  <c:v>8.2989999999999995</c:v>
                </c:pt>
                <c:pt idx="1342">
                  <c:v>8.7270000000000003</c:v>
                </c:pt>
                <c:pt idx="1343">
                  <c:v>8.9930000000000003</c:v>
                </c:pt>
                <c:pt idx="1344">
                  <c:v>8.6869999999999994</c:v>
                </c:pt>
                <c:pt idx="1345">
                  <c:v>8.1340000000000003</c:v>
                </c:pt>
                <c:pt idx="1346">
                  <c:v>8.2289999999999992</c:v>
                </c:pt>
                <c:pt idx="1347">
                  <c:v>8.2829999999999995</c:v>
                </c:pt>
                <c:pt idx="1348">
                  <c:v>7.7060000000000004</c:v>
                </c:pt>
                <c:pt idx="1349">
                  <c:v>8.266</c:v>
                </c:pt>
                <c:pt idx="1350">
                  <c:v>8.1219999999999999</c:v>
                </c:pt>
                <c:pt idx="1351">
                  <c:v>8.0640000000000001</c:v>
                </c:pt>
                <c:pt idx="1352">
                  <c:v>7.5890000000000004</c:v>
                </c:pt>
                <c:pt idx="1353">
                  <c:v>7.8330000000000002</c:v>
                </c:pt>
                <c:pt idx="1354">
                  <c:v>8.202</c:v>
                </c:pt>
                <c:pt idx="1355">
                  <c:v>8.8740000000000006</c:v>
                </c:pt>
                <c:pt idx="1356">
                  <c:v>8.7680000000000007</c:v>
                </c:pt>
                <c:pt idx="1357">
                  <c:v>8.7279999999999998</c:v>
                </c:pt>
                <c:pt idx="1358">
                  <c:v>9.3290000000000006</c:v>
                </c:pt>
                <c:pt idx="1359">
                  <c:v>9.2439999999999998</c:v>
                </c:pt>
                <c:pt idx="1360">
                  <c:v>9.1880000000000006</c:v>
                </c:pt>
                <c:pt idx="1361">
                  <c:v>9.3360000000000003</c:v>
                </c:pt>
                <c:pt idx="1362">
                  <c:v>9.68</c:v>
                </c:pt>
                <c:pt idx="1363">
                  <c:v>9.1929999999999996</c:v>
                </c:pt>
                <c:pt idx="1364">
                  <c:v>9.33</c:v>
                </c:pt>
                <c:pt idx="1365">
                  <c:v>9.375</c:v>
                </c:pt>
                <c:pt idx="1366">
                  <c:v>9.2959999999999994</c:v>
                </c:pt>
                <c:pt idx="1367">
                  <c:v>9.3529999999999998</c:v>
                </c:pt>
                <c:pt idx="1368">
                  <c:v>9.0419999999999998</c:v>
                </c:pt>
                <c:pt idx="1369">
                  <c:v>9.1270000000000007</c:v>
                </c:pt>
                <c:pt idx="1370">
                  <c:v>9.2620000000000005</c:v>
                </c:pt>
                <c:pt idx="1371">
                  <c:v>8.7859999999999996</c:v>
                </c:pt>
                <c:pt idx="1372">
                  <c:v>8.7859999999999996</c:v>
                </c:pt>
                <c:pt idx="1373">
                  <c:v>8.1449999999999996</c:v>
                </c:pt>
                <c:pt idx="1374">
                  <c:v>7.8419999999999996</c:v>
                </c:pt>
                <c:pt idx="1375">
                  <c:v>7.915</c:v>
                </c:pt>
                <c:pt idx="1376">
                  <c:v>7.9960000000000004</c:v>
                </c:pt>
                <c:pt idx="1377">
                  <c:v>8.2490000000000006</c:v>
                </c:pt>
                <c:pt idx="1378">
                  <c:v>8.2840000000000007</c:v>
                </c:pt>
                <c:pt idx="1379">
                  <c:v>9.1140000000000008</c:v>
                </c:pt>
                <c:pt idx="1380">
                  <c:v>8.3239999999999998</c:v>
                </c:pt>
                <c:pt idx="1381">
                  <c:v>7.7640000000000002</c:v>
                </c:pt>
                <c:pt idx="1382">
                  <c:v>7.7519999999999998</c:v>
                </c:pt>
                <c:pt idx="1383">
                  <c:v>7.7169999999999996</c:v>
                </c:pt>
                <c:pt idx="1384">
                  <c:v>7.7789999999999999</c:v>
                </c:pt>
                <c:pt idx="1385">
                  <c:v>7.0890000000000004</c:v>
                </c:pt>
                <c:pt idx="1386">
                  <c:v>6.8280000000000003</c:v>
                </c:pt>
                <c:pt idx="1387">
                  <c:v>6.9029999999999996</c:v>
                </c:pt>
                <c:pt idx="1388">
                  <c:v>6.6509999999999998</c:v>
                </c:pt>
                <c:pt idx="1389">
                  <c:v>6.8680000000000003</c:v>
                </c:pt>
                <c:pt idx="1390">
                  <c:v>6.8739999999999997</c:v>
                </c:pt>
                <c:pt idx="1391">
                  <c:v>6.766</c:v>
                </c:pt>
                <c:pt idx="1392">
                  <c:v>6.47</c:v>
                </c:pt>
                <c:pt idx="1393">
                  <c:v>6.8369999999999997</c:v>
                </c:pt>
                <c:pt idx="1394">
                  <c:v>6.93</c:v>
                </c:pt>
                <c:pt idx="1395">
                  <c:v>6.9720000000000004</c:v>
                </c:pt>
                <c:pt idx="1396">
                  <c:v>6.7480000000000002</c:v>
                </c:pt>
                <c:pt idx="1397">
                  <c:v>6.4349999999999996</c:v>
                </c:pt>
                <c:pt idx="1398">
                  <c:v>6.5960000000000001</c:v>
                </c:pt>
                <c:pt idx="1399">
                  <c:v>6.4349999999999996</c:v>
                </c:pt>
                <c:pt idx="1400">
                  <c:v>6.7409999999999997</c:v>
                </c:pt>
                <c:pt idx="1401">
                  <c:v>6.4530000000000003</c:v>
                </c:pt>
                <c:pt idx="1402">
                  <c:v>5.9989999999999997</c:v>
                </c:pt>
                <c:pt idx="1403">
                  <c:v>5.7450000000000001</c:v>
                </c:pt>
                <c:pt idx="1404">
                  <c:v>5.4619999999999997</c:v>
                </c:pt>
                <c:pt idx="1405">
                  <c:v>5.3579999999999997</c:v>
                </c:pt>
                <c:pt idx="1406">
                  <c:v>4.9589999999999996</c:v>
                </c:pt>
                <c:pt idx="1407">
                  <c:v>5.1989999999999998</c:v>
                </c:pt>
                <c:pt idx="1408">
                  <c:v>5.6130000000000004</c:v>
                </c:pt>
                <c:pt idx="1409">
                  <c:v>5.6059999999999999</c:v>
                </c:pt>
                <c:pt idx="1410">
                  <c:v>5.1859999999999999</c:v>
                </c:pt>
                <c:pt idx="1411">
                  <c:v>5.6840000000000002</c:v>
                </c:pt>
                <c:pt idx="1412">
                  <c:v>6.3550000000000004</c:v>
                </c:pt>
                <c:pt idx="1413">
                  <c:v>5.7140000000000004</c:v>
                </c:pt>
                <c:pt idx="1414">
                  <c:v>6.2679999999999998</c:v>
                </c:pt>
                <c:pt idx="1415">
                  <c:v>5.9749999999999996</c:v>
                </c:pt>
                <c:pt idx="1416">
                  <c:v>6.4</c:v>
                </c:pt>
                <c:pt idx="1417">
                  <c:v>6.944</c:v>
                </c:pt>
                <c:pt idx="1418">
                  <c:v>6.1379999999999999</c:v>
                </c:pt>
                <c:pt idx="1419">
                  <c:v>5.8650000000000002</c:v>
                </c:pt>
                <c:pt idx="1420">
                  <c:v>6.2389999999999999</c:v>
                </c:pt>
                <c:pt idx="1421">
                  <c:v>5.8789999999999996</c:v>
                </c:pt>
                <c:pt idx="1422">
                  <c:v>5.9329999999999998</c:v>
                </c:pt>
                <c:pt idx="1423">
                  <c:v>6.0339999999999998</c:v>
                </c:pt>
                <c:pt idx="1424">
                  <c:v>6.2</c:v>
                </c:pt>
                <c:pt idx="1425">
                  <c:v>6.3689999999999998</c:v>
                </c:pt>
                <c:pt idx="1426">
                  <c:v>6.3029999999999999</c:v>
                </c:pt>
                <c:pt idx="1427">
                  <c:v>6.7759999999999998</c:v>
                </c:pt>
                <c:pt idx="1428">
                  <c:v>6.7789999999999999</c:v>
                </c:pt>
                <c:pt idx="1429">
                  <c:v>7.3079999999999998</c:v>
                </c:pt>
                <c:pt idx="1430">
                  <c:v>7.3079999999999998</c:v>
                </c:pt>
                <c:pt idx="1431">
                  <c:v>7.024</c:v>
                </c:pt>
                <c:pt idx="1432">
                  <c:v>6.7119999999999997</c:v>
                </c:pt>
                <c:pt idx="1433">
                  <c:v>7.2350000000000003</c:v>
                </c:pt>
                <c:pt idx="1434">
                  <c:v>6.93</c:v>
                </c:pt>
                <c:pt idx="1435">
                  <c:v>6.7380000000000004</c:v>
                </c:pt>
                <c:pt idx="1436">
                  <c:v>6.2809999999999997</c:v>
                </c:pt>
                <c:pt idx="1437">
                  <c:v>5.577</c:v>
                </c:pt>
                <c:pt idx="1438">
                  <c:v>5.4690000000000003</c:v>
                </c:pt>
                <c:pt idx="1439">
                  <c:v>5.7229999999999999</c:v>
                </c:pt>
                <c:pt idx="1440">
                  <c:v>5.9619999999999997</c:v>
                </c:pt>
                <c:pt idx="1441">
                  <c:v>6.2450000000000001</c:v>
                </c:pt>
                <c:pt idx="1442">
                  <c:v>6.5869999999999997</c:v>
                </c:pt>
                <c:pt idx="1443">
                  <c:v>6.9349999999999996</c:v>
                </c:pt>
                <c:pt idx="1444">
                  <c:v>6.43</c:v>
                </c:pt>
                <c:pt idx="1445">
                  <c:v>6.97</c:v>
                </c:pt>
                <c:pt idx="1446">
                  <c:v>6.6</c:v>
                </c:pt>
                <c:pt idx="1447">
                  <c:v>5.851</c:v>
                </c:pt>
                <c:pt idx="1448">
                  <c:v>5.3259999999999996</c:v>
                </c:pt>
                <c:pt idx="1449">
                  <c:v>5.3319999999999999</c:v>
                </c:pt>
                <c:pt idx="1450">
                  <c:v>4.9989999999999997</c:v>
                </c:pt>
                <c:pt idx="1451">
                  <c:v>5.0789999999999997</c:v>
                </c:pt>
                <c:pt idx="1452">
                  <c:v>5.0789999999999997</c:v>
                </c:pt>
                <c:pt idx="1453">
                  <c:v>5.282</c:v>
                </c:pt>
                <c:pt idx="1454">
                  <c:v>4.7089999999999996</c:v>
                </c:pt>
                <c:pt idx="1455">
                  <c:v>4.5590000000000002</c:v>
                </c:pt>
                <c:pt idx="1456">
                  <c:v>4.4749999999999996</c:v>
                </c:pt>
                <c:pt idx="1457">
                  <c:v>4.4749999999999996</c:v>
                </c:pt>
                <c:pt idx="1458">
                  <c:v>3.988</c:v>
                </c:pt>
                <c:pt idx="1459">
                  <c:v>4.1719999999999997</c:v>
                </c:pt>
                <c:pt idx="1460">
                  <c:v>3.72</c:v>
                </c:pt>
                <c:pt idx="1461">
                  <c:v>3.71</c:v>
                </c:pt>
                <c:pt idx="1462">
                  <c:v>3.91</c:v>
                </c:pt>
                <c:pt idx="1463">
                  <c:v>3.6389999999999998</c:v>
                </c:pt>
                <c:pt idx="1464">
                  <c:v>3.6709999999999998</c:v>
                </c:pt>
                <c:pt idx="1465">
                  <c:v>3.6949999999999998</c:v>
                </c:pt>
                <c:pt idx="1466">
                  <c:v>3.419</c:v>
                </c:pt>
                <c:pt idx="1467">
                  <c:v>3.419</c:v>
                </c:pt>
                <c:pt idx="1468">
                  <c:v>3.5859999999999999</c:v>
                </c:pt>
                <c:pt idx="1469">
                  <c:v>3.3109999999999999</c:v>
                </c:pt>
                <c:pt idx="1470">
                  <c:v>3.2749999999999999</c:v>
                </c:pt>
                <c:pt idx="1471">
                  <c:v>3.1739999999999999</c:v>
                </c:pt>
                <c:pt idx="1472">
                  <c:v>3.4470000000000001</c:v>
                </c:pt>
                <c:pt idx="1473">
                  <c:v>3.258</c:v>
                </c:pt>
                <c:pt idx="1474">
                  <c:v>3.0670000000000002</c:v>
                </c:pt>
                <c:pt idx="1475">
                  <c:v>2.944</c:v>
                </c:pt>
                <c:pt idx="1476">
                  <c:v>3.109</c:v>
                </c:pt>
                <c:pt idx="1477">
                  <c:v>2.677</c:v>
                </c:pt>
                <c:pt idx="1478">
                  <c:v>2.6840000000000002</c:v>
                </c:pt>
                <c:pt idx="1479">
                  <c:v>2.468</c:v>
                </c:pt>
                <c:pt idx="1480">
                  <c:v>2.456</c:v>
                </c:pt>
                <c:pt idx="1481">
                  <c:v>2.41</c:v>
                </c:pt>
                <c:pt idx="1482">
                  <c:v>2.4569999999999999</c:v>
                </c:pt>
                <c:pt idx="1483">
                  <c:v>2.5840000000000001</c:v>
                </c:pt>
                <c:pt idx="1484">
                  <c:v>2.3959999999999999</c:v>
                </c:pt>
                <c:pt idx="1485">
                  <c:v>2.4300000000000002</c:v>
                </c:pt>
                <c:pt idx="1486">
                  <c:v>2.5139999999999998</c:v>
                </c:pt>
                <c:pt idx="1487">
                  <c:v>2.4049999999999998</c:v>
                </c:pt>
                <c:pt idx="1488">
                  <c:v>2.5670000000000002</c:v>
                </c:pt>
                <c:pt idx="1489">
                  <c:v>2.4710000000000001</c:v>
                </c:pt>
                <c:pt idx="1490">
                  <c:v>2.3889999999999998</c:v>
                </c:pt>
                <c:pt idx="1491">
                  <c:v>2.2749999999999999</c:v>
                </c:pt>
                <c:pt idx="1492">
                  <c:v>2.2749999999999999</c:v>
                </c:pt>
                <c:pt idx="1493">
                  <c:v>2.073</c:v>
                </c:pt>
                <c:pt idx="1494">
                  <c:v>2.1739999999999999</c:v>
                </c:pt>
                <c:pt idx="1495">
                  <c:v>2.3140000000000001</c:v>
                </c:pt>
                <c:pt idx="1496">
                  <c:v>2.4510000000000001</c:v>
                </c:pt>
                <c:pt idx="1497">
                  <c:v>2.7309999999999999</c:v>
                </c:pt>
                <c:pt idx="1498">
                  <c:v>2.7469999999999999</c:v>
                </c:pt>
                <c:pt idx="1499">
                  <c:v>2.8109999999999999</c:v>
                </c:pt>
                <c:pt idx="1500">
                  <c:v>2.7650000000000001</c:v>
                </c:pt>
                <c:pt idx="1501">
                  <c:v>3.0089999999999999</c:v>
                </c:pt>
                <c:pt idx="1502">
                  <c:v>2.5720000000000001</c:v>
                </c:pt>
                <c:pt idx="1503">
                  <c:v>2.6869999999999998</c:v>
                </c:pt>
                <c:pt idx="1504">
                  <c:v>2.5510000000000002</c:v>
                </c:pt>
                <c:pt idx="1505">
                  <c:v>2.5430000000000001</c:v>
                </c:pt>
                <c:pt idx="1506">
                  <c:v>2.4300000000000002</c:v>
                </c:pt>
                <c:pt idx="1507">
                  <c:v>2.6059999999999999</c:v>
                </c:pt>
                <c:pt idx="1508">
                  <c:v>2.573</c:v>
                </c:pt>
                <c:pt idx="1509">
                  <c:v>2.4390000000000001</c:v>
                </c:pt>
                <c:pt idx="1510">
                  <c:v>2.5139999999999998</c:v>
                </c:pt>
                <c:pt idx="1511">
                  <c:v>2.3380000000000001</c:v>
                </c:pt>
                <c:pt idx="1512">
                  <c:v>2.2229999999999999</c:v>
                </c:pt>
                <c:pt idx="1513">
                  <c:v>2.3479999999999999</c:v>
                </c:pt>
                <c:pt idx="1514">
                  <c:v>2.1709999999999998</c:v>
                </c:pt>
                <c:pt idx="1515">
                  <c:v>2.1539999999999999</c:v>
                </c:pt>
                <c:pt idx="1516">
                  <c:v>2.2160000000000002</c:v>
                </c:pt>
                <c:pt idx="1517">
                  <c:v>2.0880000000000001</c:v>
                </c:pt>
                <c:pt idx="1518">
                  <c:v>2.0299999999999998</c:v>
                </c:pt>
                <c:pt idx="1519">
                  <c:v>1.9910000000000001</c:v>
                </c:pt>
                <c:pt idx="1520">
                  <c:v>2.1040000000000001</c:v>
                </c:pt>
                <c:pt idx="1521">
                  <c:v>2.2160000000000002</c:v>
                </c:pt>
                <c:pt idx="1522">
                  <c:v>2.097</c:v>
                </c:pt>
                <c:pt idx="1523">
                  <c:v>2.1059999999999999</c:v>
                </c:pt>
                <c:pt idx="1524">
                  <c:v>2.1549999999999998</c:v>
                </c:pt>
                <c:pt idx="1525">
                  <c:v>2.0110000000000001</c:v>
                </c:pt>
                <c:pt idx="1526">
                  <c:v>2.0110000000000001</c:v>
                </c:pt>
                <c:pt idx="1527">
                  <c:v>2.1720000000000002</c:v>
                </c:pt>
                <c:pt idx="1528">
                  <c:v>2.1859999999999999</c:v>
                </c:pt>
                <c:pt idx="1529">
                  <c:v>2.093</c:v>
                </c:pt>
                <c:pt idx="1530">
                  <c:v>2.0070000000000001</c:v>
                </c:pt>
                <c:pt idx="1531">
                  <c:v>2.1139999999999999</c:v>
                </c:pt>
                <c:pt idx="1532">
                  <c:v>2.2749999999999999</c:v>
                </c:pt>
                <c:pt idx="1533">
                  <c:v>2.3660000000000001</c:v>
                </c:pt>
                <c:pt idx="1534">
                  <c:v>2.222</c:v>
                </c:pt>
                <c:pt idx="1535">
                  <c:v>2.2490000000000001</c:v>
                </c:pt>
                <c:pt idx="1536">
                  <c:v>2.2330000000000001</c:v>
                </c:pt>
                <c:pt idx="1537">
                  <c:v>2.2730000000000001</c:v>
                </c:pt>
                <c:pt idx="1538">
                  <c:v>2.3069999999999999</c:v>
                </c:pt>
                <c:pt idx="1539">
                  <c:v>2.117</c:v>
                </c:pt>
                <c:pt idx="1540">
                  <c:v>2.355</c:v>
                </c:pt>
                <c:pt idx="1541">
                  <c:v>2.41</c:v>
                </c:pt>
                <c:pt idx="1542">
                  <c:v>2.3180000000000001</c:v>
                </c:pt>
                <c:pt idx="1543">
                  <c:v>2.214</c:v>
                </c:pt>
                <c:pt idx="1544">
                  <c:v>2.17</c:v>
                </c:pt>
                <c:pt idx="1545">
                  <c:v>2.101</c:v>
                </c:pt>
                <c:pt idx="1546">
                  <c:v>2.137</c:v>
                </c:pt>
                <c:pt idx="1547">
                  <c:v>2.238</c:v>
                </c:pt>
                <c:pt idx="1548">
                  <c:v>2.2669999999999999</c:v>
                </c:pt>
                <c:pt idx="1549">
                  <c:v>2.1909999999999998</c:v>
                </c:pt>
                <c:pt idx="1550">
                  <c:v>2.19</c:v>
                </c:pt>
                <c:pt idx="1551">
                  <c:v>2.266</c:v>
                </c:pt>
                <c:pt idx="1552">
                  <c:v>2.375</c:v>
                </c:pt>
                <c:pt idx="1553">
                  <c:v>2.3759999999999999</c:v>
                </c:pt>
                <c:pt idx="1554">
                  <c:v>2.3650000000000002</c:v>
                </c:pt>
                <c:pt idx="1555">
                  <c:v>2.5920000000000001</c:v>
                </c:pt>
                <c:pt idx="1556">
                  <c:v>2.585</c:v>
                </c:pt>
                <c:pt idx="1557">
                  <c:v>2.4</c:v>
                </c:pt>
                <c:pt idx="1558">
                  <c:v>2.3210000000000002</c:v>
                </c:pt>
                <c:pt idx="1559">
                  <c:v>2.3980000000000001</c:v>
                </c:pt>
                <c:pt idx="1560">
                  <c:v>2.3069999999999999</c:v>
                </c:pt>
                <c:pt idx="1561">
                  <c:v>2.181</c:v>
                </c:pt>
                <c:pt idx="1562">
                  <c:v>2.181</c:v>
                </c:pt>
                <c:pt idx="1563">
                  <c:v>2.327</c:v>
                </c:pt>
                <c:pt idx="1564">
                  <c:v>2.266</c:v>
                </c:pt>
                <c:pt idx="1565">
                  <c:v>2.1579999999999999</c:v>
                </c:pt>
                <c:pt idx="1566">
                  <c:v>2.1720000000000002</c:v>
                </c:pt>
                <c:pt idx="1567">
                  <c:v>2.266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0-F6F5-4836-883A-54C5C19F4F76}"/>
            </c:ext>
          </c:extLst>
        </c:ser>
        <c:ser>
          <c:idx val="1"/>
          <c:order val="1"/>
          <c:tx>
            <c:v>TTF in USD</c:v>
          </c:tx>
          <c:spPr>
            <a:ln w="28575" cap="rnd">
              <a:solidFill>
                <a:srgbClr val="EC6400"/>
              </a:solidFill>
              <a:round/>
            </a:ln>
            <a:effectLst/>
          </c:spPr>
          <c:marker>
            <c:symbol val="none"/>
          </c:marker>
          <c:cat>
            <c:numRef>
              <c:f>'1mon'!$A$7:$A$2000</c:f>
              <c:numCache>
                <c:formatCode>m/d/yyyy</c:formatCode>
                <c:ptCount val="1994"/>
                <c:pt idx="0">
                  <c:v>42887</c:v>
                </c:pt>
                <c:pt idx="1">
                  <c:v>42888</c:v>
                </c:pt>
                <c:pt idx="2">
                  <c:v>42891</c:v>
                </c:pt>
                <c:pt idx="3">
                  <c:v>42892</c:v>
                </c:pt>
                <c:pt idx="4">
                  <c:v>42893</c:v>
                </c:pt>
                <c:pt idx="5">
                  <c:v>42894</c:v>
                </c:pt>
                <c:pt idx="6">
                  <c:v>42895</c:v>
                </c:pt>
                <c:pt idx="7">
                  <c:v>42898</c:v>
                </c:pt>
                <c:pt idx="8">
                  <c:v>42899</c:v>
                </c:pt>
                <c:pt idx="9">
                  <c:v>42900</c:v>
                </c:pt>
                <c:pt idx="10">
                  <c:v>42901</c:v>
                </c:pt>
                <c:pt idx="11">
                  <c:v>42902</c:v>
                </c:pt>
                <c:pt idx="12">
                  <c:v>42905</c:v>
                </c:pt>
                <c:pt idx="13">
                  <c:v>42906</c:v>
                </c:pt>
                <c:pt idx="14">
                  <c:v>42907</c:v>
                </c:pt>
                <c:pt idx="15">
                  <c:v>42908</c:v>
                </c:pt>
                <c:pt idx="16">
                  <c:v>42909</c:v>
                </c:pt>
                <c:pt idx="17">
                  <c:v>42912</c:v>
                </c:pt>
                <c:pt idx="18">
                  <c:v>42913</c:v>
                </c:pt>
                <c:pt idx="19">
                  <c:v>42914</c:v>
                </c:pt>
                <c:pt idx="20">
                  <c:v>42915</c:v>
                </c:pt>
                <c:pt idx="21">
                  <c:v>42916</c:v>
                </c:pt>
                <c:pt idx="22">
                  <c:v>42919</c:v>
                </c:pt>
                <c:pt idx="23">
                  <c:v>42920</c:v>
                </c:pt>
                <c:pt idx="24">
                  <c:v>42921</c:v>
                </c:pt>
                <c:pt idx="25">
                  <c:v>42922</c:v>
                </c:pt>
                <c:pt idx="26">
                  <c:v>42923</c:v>
                </c:pt>
                <c:pt idx="27">
                  <c:v>42926</c:v>
                </c:pt>
                <c:pt idx="28">
                  <c:v>42927</c:v>
                </c:pt>
                <c:pt idx="29">
                  <c:v>42928</c:v>
                </c:pt>
                <c:pt idx="30">
                  <c:v>42929</c:v>
                </c:pt>
                <c:pt idx="31">
                  <c:v>42930</c:v>
                </c:pt>
                <c:pt idx="32">
                  <c:v>42933</c:v>
                </c:pt>
                <c:pt idx="33">
                  <c:v>42934</c:v>
                </c:pt>
                <c:pt idx="34">
                  <c:v>42935</c:v>
                </c:pt>
                <c:pt idx="35">
                  <c:v>42936</c:v>
                </c:pt>
                <c:pt idx="36">
                  <c:v>42937</c:v>
                </c:pt>
                <c:pt idx="37">
                  <c:v>42940</c:v>
                </c:pt>
                <c:pt idx="38">
                  <c:v>42941</c:v>
                </c:pt>
                <c:pt idx="39">
                  <c:v>42942</c:v>
                </c:pt>
                <c:pt idx="40">
                  <c:v>42943</c:v>
                </c:pt>
                <c:pt idx="41">
                  <c:v>42944</c:v>
                </c:pt>
                <c:pt idx="42">
                  <c:v>42947</c:v>
                </c:pt>
                <c:pt idx="43">
                  <c:v>42948</c:v>
                </c:pt>
                <c:pt idx="44">
                  <c:v>42949</c:v>
                </c:pt>
                <c:pt idx="45">
                  <c:v>42950</c:v>
                </c:pt>
                <c:pt idx="46">
                  <c:v>42951</c:v>
                </c:pt>
                <c:pt idx="47">
                  <c:v>42954</c:v>
                </c:pt>
                <c:pt idx="48">
                  <c:v>42955</c:v>
                </c:pt>
                <c:pt idx="49">
                  <c:v>42956</c:v>
                </c:pt>
                <c:pt idx="50">
                  <c:v>42957</c:v>
                </c:pt>
                <c:pt idx="51">
                  <c:v>42958</c:v>
                </c:pt>
                <c:pt idx="52">
                  <c:v>42961</c:v>
                </c:pt>
                <c:pt idx="53">
                  <c:v>42962</c:v>
                </c:pt>
                <c:pt idx="54">
                  <c:v>42963</c:v>
                </c:pt>
                <c:pt idx="55">
                  <c:v>42964</c:v>
                </c:pt>
                <c:pt idx="56">
                  <c:v>42965</c:v>
                </c:pt>
                <c:pt idx="57">
                  <c:v>42968</c:v>
                </c:pt>
                <c:pt idx="58">
                  <c:v>42969</c:v>
                </c:pt>
                <c:pt idx="59">
                  <c:v>42970</c:v>
                </c:pt>
                <c:pt idx="60">
                  <c:v>42971</c:v>
                </c:pt>
                <c:pt idx="61">
                  <c:v>42972</c:v>
                </c:pt>
                <c:pt idx="62">
                  <c:v>42975</c:v>
                </c:pt>
                <c:pt idx="63">
                  <c:v>42976</c:v>
                </c:pt>
                <c:pt idx="64">
                  <c:v>42977</c:v>
                </c:pt>
                <c:pt idx="65">
                  <c:v>42978</c:v>
                </c:pt>
                <c:pt idx="66">
                  <c:v>42979</c:v>
                </c:pt>
                <c:pt idx="67">
                  <c:v>42982</c:v>
                </c:pt>
                <c:pt idx="68">
                  <c:v>42983</c:v>
                </c:pt>
                <c:pt idx="69">
                  <c:v>42984</c:v>
                </c:pt>
                <c:pt idx="70">
                  <c:v>42985</c:v>
                </c:pt>
                <c:pt idx="71">
                  <c:v>42986</c:v>
                </c:pt>
                <c:pt idx="72">
                  <c:v>42989</c:v>
                </c:pt>
                <c:pt idx="73">
                  <c:v>42990</c:v>
                </c:pt>
                <c:pt idx="74">
                  <c:v>42991</c:v>
                </c:pt>
                <c:pt idx="75">
                  <c:v>42992</c:v>
                </c:pt>
                <c:pt idx="76">
                  <c:v>42993</c:v>
                </c:pt>
                <c:pt idx="77">
                  <c:v>42996</c:v>
                </c:pt>
                <c:pt idx="78">
                  <c:v>42997</c:v>
                </c:pt>
                <c:pt idx="79">
                  <c:v>42998</c:v>
                </c:pt>
                <c:pt idx="80">
                  <c:v>42999</c:v>
                </c:pt>
                <c:pt idx="81">
                  <c:v>43000</c:v>
                </c:pt>
                <c:pt idx="82">
                  <c:v>43003</c:v>
                </c:pt>
                <c:pt idx="83">
                  <c:v>43004</c:v>
                </c:pt>
                <c:pt idx="84">
                  <c:v>43005</c:v>
                </c:pt>
                <c:pt idx="85">
                  <c:v>43006</c:v>
                </c:pt>
                <c:pt idx="86">
                  <c:v>43007</c:v>
                </c:pt>
                <c:pt idx="87">
                  <c:v>43010</c:v>
                </c:pt>
                <c:pt idx="88">
                  <c:v>43011</c:v>
                </c:pt>
                <c:pt idx="89">
                  <c:v>43012</c:v>
                </c:pt>
                <c:pt idx="90">
                  <c:v>43013</c:v>
                </c:pt>
                <c:pt idx="91">
                  <c:v>43014</c:v>
                </c:pt>
                <c:pt idx="92">
                  <c:v>43017</c:v>
                </c:pt>
                <c:pt idx="93">
                  <c:v>43018</c:v>
                </c:pt>
                <c:pt idx="94">
                  <c:v>43019</c:v>
                </c:pt>
                <c:pt idx="95">
                  <c:v>43020</c:v>
                </c:pt>
                <c:pt idx="96">
                  <c:v>43021</c:v>
                </c:pt>
                <c:pt idx="97">
                  <c:v>43024</c:v>
                </c:pt>
                <c:pt idx="98">
                  <c:v>43025</c:v>
                </c:pt>
                <c:pt idx="99">
                  <c:v>43026</c:v>
                </c:pt>
                <c:pt idx="100">
                  <c:v>43027</c:v>
                </c:pt>
                <c:pt idx="101">
                  <c:v>43028</c:v>
                </c:pt>
                <c:pt idx="102">
                  <c:v>43031</c:v>
                </c:pt>
                <c:pt idx="103">
                  <c:v>43032</c:v>
                </c:pt>
                <c:pt idx="104">
                  <c:v>43033</c:v>
                </c:pt>
                <c:pt idx="105">
                  <c:v>43034</c:v>
                </c:pt>
                <c:pt idx="106">
                  <c:v>43035</c:v>
                </c:pt>
                <c:pt idx="107">
                  <c:v>43038</c:v>
                </c:pt>
                <c:pt idx="108">
                  <c:v>43039</c:v>
                </c:pt>
                <c:pt idx="109">
                  <c:v>43040</c:v>
                </c:pt>
                <c:pt idx="110">
                  <c:v>43041</c:v>
                </c:pt>
                <c:pt idx="111">
                  <c:v>43042</c:v>
                </c:pt>
                <c:pt idx="112">
                  <c:v>43045</c:v>
                </c:pt>
                <c:pt idx="113">
                  <c:v>43046</c:v>
                </c:pt>
                <c:pt idx="114">
                  <c:v>43047</c:v>
                </c:pt>
                <c:pt idx="115">
                  <c:v>43048</c:v>
                </c:pt>
                <c:pt idx="116">
                  <c:v>43049</c:v>
                </c:pt>
                <c:pt idx="117">
                  <c:v>43052</c:v>
                </c:pt>
                <c:pt idx="118">
                  <c:v>43053</c:v>
                </c:pt>
                <c:pt idx="119">
                  <c:v>43054</c:v>
                </c:pt>
                <c:pt idx="120">
                  <c:v>43055</c:v>
                </c:pt>
                <c:pt idx="121">
                  <c:v>43056</c:v>
                </c:pt>
                <c:pt idx="122">
                  <c:v>43059</c:v>
                </c:pt>
                <c:pt idx="123">
                  <c:v>43060</c:v>
                </c:pt>
                <c:pt idx="124">
                  <c:v>43061</c:v>
                </c:pt>
                <c:pt idx="125">
                  <c:v>43062</c:v>
                </c:pt>
                <c:pt idx="126">
                  <c:v>43063</c:v>
                </c:pt>
                <c:pt idx="127">
                  <c:v>43066</c:v>
                </c:pt>
                <c:pt idx="128">
                  <c:v>43067</c:v>
                </c:pt>
                <c:pt idx="129">
                  <c:v>43068</c:v>
                </c:pt>
                <c:pt idx="130">
                  <c:v>43069</c:v>
                </c:pt>
                <c:pt idx="131">
                  <c:v>43070</c:v>
                </c:pt>
                <c:pt idx="132">
                  <c:v>43073</c:v>
                </c:pt>
                <c:pt idx="133">
                  <c:v>43074</c:v>
                </c:pt>
                <c:pt idx="134">
                  <c:v>43075</c:v>
                </c:pt>
                <c:pt idx="135">
                  <c:v>43076</c:v>
                </c:pt>
                <c:pt idx="136">
                  <c:v>43077</c:v>
                </c:pt>
                <c:pt idx="137">
                  <c:v>43080</c:v>
                </c:pt>
                <c:pt idx="138">
                  <c:v>43081</c:v>
                </c:pt>
                <c:pt idx="139">
                  <c:v>43082</c:v>
                </c:pt>
                <c:pt idx="140">
                  <c:v>43083</c:v>
                </c:pt>
                <c:pt idx="141">
                  <c:v>43084</c:v>
                </c:pt>
                <c:pt idx="142">
                  <c:v>43087</c:v>
                </c:pt>
                <c:pt idx="143">
                  <c:v>43088</c:v>
                </c:pt>
                <c:pt idx="144">
                  <c:v>43089</c:v>
                </c:pt>
                <c:pt idx="145">
                  <c:v>43090</c:v>
                </c:pt>
                <c:pt idx="146">
                  <c:v>43091</c:v>
                </c:pt>
                <c:pt idx="147">
                  <c:v>43094</c:v>
                </c:pt>
                <c:pt idx="148">
                  <c:v>43095</c:v>
                </c:pt>
                <c:pt idx="149">
                  <c:v>43096</c:v>
                </c:pt>
                <c:pt idx="150">
                  <c:v>43097</c:v>
                </c:pt>
                <c:pt idx="151">
                  <c:v>43098</c:v>
                </c:pt>
                <c:pt idx="152">
                  <c:v>43101</c:v>
                </c:pt>
                <c:pt idx="153">
                  <c:v>43102</c:v>
                </c:pt>
                <c:pt idx="154">
                  <c:v>43103</c:v>
                </c:pt>
                <c:pt idx="155">
                  <c:v>43104</c:v>
                </c:pt>
                <c:pt idx="156">
                  <c:v>43105</c:v>
                </c:pt>
                <c:pt idx="157">
                  <c:v>43108</c:v>
                </c:pt>
                <c:pt idx="158">
                  <c:v>43109</c:v>
                </c:pt>
                <c:pt idx="159">
                  <c:v>43110</c:v>
                </c:pt>
                <c:pt idx="160">
                  <c:v>43111</c:v>
                </c:pt>
                <c:pt idx="161">
                  <c:v>43112</c:v>
                </c:pt>
                <c:pt idx="162">
                  <c:v>43115</c:v>
                </c:pt>
                <c:pt idx="163">
                  <c:v>43116</c:v>
                </c:pt>
                <c:pt idx="164">
                  <c:v>43117</c:v>
                </c:pt>
                <c:pt idx="165">
                  <c:v>43118</c:v>
                </c:pt>
                <c:pt idx="166">
                  <c:v>43119</c:v>
                </c:pt>
                <c:pt idx="167">
                  <c:v>43122</c:v>
                </c:pt>
                <c:pt idx="168">
                  <c:v>43123</c:v>
                </c:pt>
                <c:pt idx="169">
                  <c:v>43124</c:v>
                </c:pt>
                <c:pt idx="170">
                  <c:v>43125</c:v>
                </c:pt>
                <c:pt idx="171">
                  <c:v>43126</c:v>
                </c:pt>
                <c:pt idx="172">
                  <c:v>43129</c:v>
                </c:pt>
                <c:pt idx="173">
                  <c:v>43130</c:v>
                </c:pt>
                <c:pt idx="174">
                  <c:v>43131</c:v>
                </c:pt>
                <c:pt idx="175">
                  <c:v>43132</c:v>
                </c:pt>
                <c:pt idx="176">
                  <c:v>43133</c:v>
                </c:pt>
                <c:pt idx="177">
                  <c:v>43136</c:v>
                </c:pt>
                <c:pt idx="178">
                  <c:v>43137</c:v>
                </c:pt>
                <c:pt idx="179">
                  <c:v>43138</c:v>
                </c:pt>
                <c:pt idx="180">
                  <c:v>43139</c:v>
                </c:pt>
                <c:pt idx="181">
                  <c:v>43140</c:v>
                </c:pt>
                <c:pt idx="182">
                  <c:v>43143</c:v>
                </c:pt>
                <c:pt idx="183">
                  <c:v>43144</c:v>
                </c:pt>
                <c:pt idx="184">
                  <c:v>43145</c:v>
                </c:pt>
                <c:pt idx="185">
                  <c:v>43146</c:v>
                </c:pt>
                <c:pt idx="186">
                  <c:v>43147</c:v>
                </c:pt>
                <c:pt idx="187">
                  <c:v>43150</c:v>
                </c:pt>
                <c:pt idx="188">
                  <c:v>43151</c:v>
                </c:pt>
                <c:pt idx="189">
                  <c:v>43152</c:v>
                </c:pt>
                <c:pt idx="190">
                  <c:v>43153</c:v>
                </c:pt>
                <c:pt idx="191">
                  <c:v>43154</c:v>
                </c:pt>
                <c:pt idx="192">
                  <c:v>43157</c:v>
                </c:pt>
                <c:pt idx="193">
                  <c:v>43158</c:v>
                </c:pt>
                <c:pt idx="194">
                  <c:v>43159</c:v>
                </c:pt>
                <c:pt idx="195">
                  <c:v>43160</c:v>
                </c:pt>
                <c:pt idx="196">
                  <c:v>43161</c:v>
                </c:pt>
                <c:pt idx="197">
                  <c:v>43164</c:v>
                </c:pt>
                <c:pt idx="198">
                  <c:v>43165</c:v>
                </c:pt>
                <c:pt idx="199">
                  <c:v>43166</c:v>
                </c:pt>
                <c:pt idx="200">
                  <c:v>43167</c:v>
                </c:pt>
                <c:pt idx="201">
                  <c:v>43168</c:v>
                </c:pt>
                <c:pt idx="202">
                  <c:v>43171</c:v>
                </c:pt>
                <c:pt idx="203">
                  <c:v>43172</c:v>
                </c:pt>
                <c:pt idx="204">
                  <c:v>43173</c:v>
                </c:pt>
                <c:pt idx="205">
                  <c:v>43174</c:v>
                </c:pt>
                <c:pt idx="206">
                  <c:v>43175</c:v>
                </c:pt>
                <c:pt idx="207">
                  <c:v>43178</c:v>
                </c:pt>
                <c:pt idx="208">
                  <c:v>43179</c:v>
                </c:pt>
                <c:pt idx="209">
                  <c:v>43180</c:v>
                </c:pt>
                <c:pt idx="210">
                  <c:v>43181</c:v>
                </c:pt>
                <c:pt idx="211">
                  <c:v>43182</c:v>
                </c:pt>
                <c:pt idx="212">
                  <c:v>43185</c:v>
                </c:pt>
                <c:pt idx="213">
                  <c:v>43186</c:v>
                </c:pt>
                <c:pt idx="214">
                  <c:v>43187</c:v>
                </c:pt>
                <c:pt idx="215">
                  <c:v>43188</c:v>
                </c:pt>
                <c:pt idx="216">
                  <c:v>43189</c:v>
                </c:pt>
                <c:pt idx="217">
                  <c:v>43192</c:v>
                </c:pt>
                <c:pt idx="218">
                  <c:v>43193</c:v>
                </c:pt>
                <c:pt idx="219">
                  <c:v>43194</c:v>
                </c:pt>
                <c:pt idx="220">
                  <c:v>43195</c:v>
                </c:pt>
                <c:pt idx="221">
                  <c:v>43196</c:v>
                </c:pt>
                <c:pt idx="222">
                  <c:v>43199</c:v>
                </c:pt>
                <c:pt idx="223">
                  <c:v>43200</c:v>
                </c:pt>
                <c:pt idx="224">
                  <c:v>43201</c:v>
                </c:pt>
                <c:pt idx="225">
                  <c:v>43202</c:v>
                </c:pt>
                <c:pt idx="226">
                  <c:v>43203</c:v>
                </c:pt>
                <c:pt idx="227">
                  <c:v>43206</c:v>
                </c:pt>
                <c:pt idx="228">
                  <c:v>43207</c:v>
                </c:pt>
                <c:pt idx="229">
                  <c:v>43208</c:v>
                </c:pt>
                <c:pt idx="230">
                  <c:v>43209</c:v>
                </c:pt>
                <c:pt idx="231">
                  <c:v>43210</c:v>
                </c:pt>
                <c:pt idx="232">
                  <c:v>43213</c:v>
                </c:pt>
                <c:pt idx="233">
                  <c:v>43214</c:v>
                </c:pt>
                <c:pt idx="234">
                  <c:v>43215</c:v>
                </c:pt>
                <c:pt idx="235">
                  <c:v>43216</c:v>
                </c:pt>
                <c:pt idx="236">
                  <c:v>43217</c:v>
                </c:pt>
                <c:pt idx="237">
                  <c:v>43220</c:v>
                </c:pt>
                <c:pt idx="238">
                  <c:v>43221</c:v>
                </c:pt>
                <c:pt idx="239">
                  <c:v>43222</c:v>
                </c:pt>
                <c:pt idx="240">
                  <c:v>43223</c:v>
                </c:pt>
                <c:pt idx="241">
                  <c:v>43224</c:v>
                </c:pt>
                <c:pt idx="242">
                  <c:v>43227</c:v>
                </c:pt>
                <c:pt idx="243">
                  <c:v>43228</c:v>
                </c:pt>
                <c:pt idx="244">
                  <c:v>43229</c:v>
                </c:pt>
                <c:pt idx="245">
                  <c:v>43230</c:v>
                </c:pt>
                <c:pt idx="246">
                  <c:v>43231</c:v>
                </c:pt>
                <c:pt idx="247">
                  <c:v>43234</c:v>
                </c:pt>
                <c:pt idx="248">
                  <c:v>43235</c:v>
                </c:pt>
                <c:pt idx="249">
                  <c:v>43236</c:v>
                </c:pt>
                <c:pt idx="250">
                  <c:v>43237</c:v>
                </c:pt>
                <c:pt idx="251">
                  <c:v>43238</c:v>
                </c:pt>
                <c:pt idx="252">
                  <c:v>43241</c:v>
                </c:pt>
                <c:pt idx="253">
                  <c:v>43242</c:v>
                </c:pt>
                <c:pt idx="254">
                  <c:v>43243</c:v>
                </c:pt>
                <c:pt idx="255">
                  <c:v>43244</c:v>
                </c:pt>
                <c:pt idx="256">
                  <c:v>43245</c:v>
                </c:pt>
                <c:pt idx="257">
                  <c:v>43248</c:v>
                </c:pt>
                <c:pt idx="258">
                  <c:v>43249</c:v>
                </c:pt>
                <c:pt idx="259">
                  <c:v>43250</c:v>
                </c:pt>
                <c:pt idx="260">
                  <c:v>43251</c:v>
                </c:pt>
                <c:pt idx="261">
                  <c:v>43252</c:v>
                </c:pt>
                <c:pt idx="262">
                  <c:v>43255</c:v>
                </c:pt>
                <c:pt idx="263">
                  <c:v>43256</c:v>
                </c:pt>
                <c:pt idx="264">
                  <c:v>43257</c:v>
                </c:pt>
                <c:pt idx="265">
                  <c:v>43258</c:v>
                </c:pt>
                <c:pt idx="266">
                  <c:v>43259</c:v>
                </c:pt>
                <c:pt idx="267">
                  <c:v>43262</c:v>
                </c:pt>
                <c:pt idx="268">
                  <c:v>43263</c:v>
                </c:pt>
                <c:pt idx="269">
                  <c:v>43264</c:v>
                </c:pt>
                <c:pt idx="270">
                  <c:v>43265</c:v>
                </c:pt>
                <c:pt idx="271">
                  <c:v>43266</c:v>
                </c:pt>
                <c:pt idx="272">
                  <c:v>43269</c:v>
                </c:pt>
                <c:pt idx="273">
                  <c:v>43270</c:v>
                </c:pt>
                <c:pt idx="274">
                  <c:v>43271</c:v>
                </c:pt>
                <c:pt idx="275">
                  <c:v>43272</c:v>
                </c:pt>
                <c:pt idx="276">
                  <c:v>43273</c:v>
                </c:pt>
                <c:pt idx="277">
                  <c:v>43276</c:v>
                </c:pt>
                <c:pt idx="278">
                  <c:v>43277</c:v>
                </c:pt>
                <c:pt idx="279">
                  <c:v>43278</c:v>
                </c:pt>
                <c:pt idx="280">
                  <c:v>43279</c:v>
                </c:pt>
                <c:pt idx="281">
                  <c:v>43280</c:v>
                </c:pt>
                <c:pt idx="282">
                  <c:v>43283</c:v>
                </c:pt>
                <c:pt idx="283">
                  <c:v>43284</c:v>
                </c:pt>
                <c:pt idx="284">
                  <c:v>43285</c:v>
                </c:pt>
                <c:pt idx="285">
                  <c:v>43286</c:v>
                </c:pt>
                <c:pt idx="286">
                  <c:v>43287</c:v>
                </c:pt>
                <c:pt idx="287">
                  <c:v>43290</c:v>
                </c:pt>
                <c:pt idx="288">
                  <c:v>43291</c:v>
                </c:pt>
                <c:pt idx="289">
                  <c:v>43292</c:v>
                </c:pt>
                <c:pt idx="290">
                  <c:v>43293</c:v>
                </c:pt>
                <c:pt idx="291">
                  <c:v>43294</c:v>
                </c:pt>
                <c:pt idx="292">
                  <c:v>43297</c:v>
                </c:pt>
                <c:pt idx="293">
                  <c:v>43298</c:v>
                </c:pt>
                <c:pt idx="294">
                  <c:v>43299</c:v>
                </c:pt>
                <c:pt idx="295">
                  <c:v>43300</c:v>
                </c:pt>
                <c:pt idx="296">
                  <c:v>43301</c:v>
                </c:pt>
                <c:pt idx="297">
                  <c:v>43304</c:v>
                </c:pt>
                <c:pt idx="298">
                  <c:v>43305</c:v>
                </c:pt>
                <c:pt idx="299">
                  <c:v>43306</c:v>
                </c:pt>
                <c:pt idx="300">
                  <c:v>43307</c:v>
                </c:pt>
                <c:pt idx="301">
                  <c:v>43308</c:v>
                </c:pt>
                <c:pt idx="302">
                  <c:v>43311</c:v>
                </c:pt>
                <c:pt idx="303">
                  <c:v>43312</c:v>
                </c:pt>
                <c:pt idx="304">
                  <c:v>43313</c:v>
                </c:pt>
                <c:pt idx="305">
                  <c:v>43314</c:v>
                </c:pt>
                <c:pt idx="306">
                  <c:v>43315</c:v>
                </c:pt>
                <c:pt idx="307">
                  <c:v>43318</c:v>
                </c:pt>
                <c:pt idx="308">
                  <c:v>43319</c:v>
                </c:pt>
                <c:pt idx="309">
                  <c:v>43320</c:v>
                </c:pt>
                <c:pt idx="310">
                  <c:v>43321</c:v>
                </c:pt>
                <c:pt idx="311">
                  <c:v>43322</c:v>
                </c:pt>
                <c:pt idx="312">
                  <c:v>43325</c:v>
                </c:pt>
                <c:pt idx="313">
                  <c:v>43326</c:v>
                </c:pt>
                <c:pt idx="314">
                  <c:v>43327</c:v>
                </c:pt>
                <c:pt idx="315">
                  <c:v>43328</c:v>
                </c:pt>
                <c:pt idx="316">
                  <c:v>43329</c:v>
                </c:pt>
                <c:pt idx="317">
                  <c:v>43332</c:v>
                </c:pt>
                <c:pt idx="318">
                  <c:v>43333</c:v>
                </c:pt>
                <c:pt idx="319">
                  <c:v>43334</c:v>
                </c:pt>
                <c:pt idx="320">
                  <c:v>43335</c:v>
                </c:pt>
                <c:pt idx="321">
                  <c:v>43336</c:v>
                </c:pt>
                <c:pt idx="322">
                  <c:v>43339</c:v>
                </c:pt>
                <c:pt idx="323">
                  <c:v>43340</c:v>
                </c:pt>
                <c:pt idx="324">
                  <c:v>43341</c:v>
                </c:pt>
                <c:pt idx="325">
                  <c:v>43342</c:v>
                </c:pt>
                <c:pt idx="326">
                  <c:v>43343</c:v>
                </c:pt>
                <c:pt idx="327">
                  <c:v>43346</c:v>
                </c:pt>
                <c:pt idx="328">
                  <c:v>43347</c:v>
                </c:pt>
                <c:pt idx="329">
                  <c:v>43348</c:v>
                </c:pt>
                <c:pt idx="330">
                  <c:v>43349</c:v>
                </c:pt>
                <c:pt idx="331">
                  <c:v>43350</c:v>
                </c:pt>
                <c:pt idx="332">
                  <c:v>43353</c:v>
                </c:pt>
                <c:pt idx="333">
                  <c:v>43354</c:v>
                </c:pt>
                <c:pt idx="334">
                  <c:v>43355</c:v>
                </c:pt>
                <c:pt idx="335">
                  <c:v>43356</c:v>
                </c:pt>
                <c:pt idx="336">
                  <c:v>43357</c:v>
                </c:pt>
                <c:pt idx="337">
                  <c:v>43360</c:v>
                </c:pt>
                <c:pt idx="338">
                  <c:v>43361</c:v>
                </c:pt>
                <c:pt idx="339">
                  <c:v>43362</c:v>
                </c:pt>
                <c:pt idx="340">
                  <c:v>43363</c:v>
                </c:pt>
                <c:pt idx="341">
                  <c:v>43364</c:v>
                </c:pt>
                <c:pt idx="342">
                  <c:v>43367</c:v>
                </c:pt>
                <c:pt idx="343">
                  <c:v>43368</c:v>
                </c:pt>
                <c:pt idx="344">
                  <c:v>43369</c:v>
                </c:pt>
                <c:pt idx="345">
                  <c:v>43370</c:v>
                </c:pt>
                <c:pt idx="346">
                  <c:v>43371</c:v>
                </c:pt>
                <c:pt idx="347">
                  <c:v>43374</c:v>
                </c:pt>
                <c:pt idx="348">
                  <c:v>43375</c:v>
                </c:pt>
                <c:pt idx="349">
                  <c:v>43376</c:v>
                </c:pt>
                <c:pt idx="350">
                  <c:v>43377</c:v>
                </c:pt>
                <c:pt idx="351">
                  <c:v>43378</c:v>
                </c:pt>
                <c:pt idx="352">
                  <c:v>43381</c:v>
                </c:pt>
                <c:pt idx="353">
                  <c:v>43382</c:v>
                </c:pt>
                <c:pt idx="354">
                  <c:v>43383</c:v>
                </c:pt>
                <c:pt idx="355">
                  <c:v>43384</c:v>
                </c:pt>
                <c:pt idx="356">
                  <c:v>43385</c:v>
                </c:pt>
                <c:pt idx="357">
                  <c:v>43388</c:v>
                </c:pt>
                <c:pt idx="358">
                  <c:v>43389</c:v>
                </c:pt>
                <c:pt idx="359">
                  <c:v>43390</c:v>
                </c:pt>
                <c:pt idx="360">
                  <c:v>43391</c:v>
                </c:pt>
                <c:pt idx="361">
                  <c:v>43392</c:v>
                </c:pt>
                <c:pt idx="362">
                  <c:v>43395</c:v>
                </c:pt>
                <c:pt idx="363">
                  <c:v>43396</c:v>
                </c:pt>
                <c:pt idx="364">
                  <c:v>43397</c:v>
                </c:pt>
                <c:pt idx="365">
                  <c:v>43398</c:v>
                </c:pt>
                <c:pt idx="366">
                  <c:v>43399</c:v>
                </c:pt>
                <c:pt idx="367">
                  <c:v>43402</c:v>
                </c:pt>
                <c:pt idx="368">
                  <c:v>43403</c:v>
                </c:pt>
                <c:pt idx="369">
                  <c:v>43404</c:v>
                </c:pt>
                <c:pt idx="370">
                  <c:v>43405</c:v>
                </c:pt>
                <c:pt idx="371">
                  <c:v>43406</c:v>
                </c:pt>
                <c:pt idx="372">
                  <c:v>43409</c:v>
                </c:pt>
                <c:pt idx="373">
                  <c:v>43410</c:v>
                </c:pt>
                <c:pt idx="374">
                  <c:v>43411</c:v>
                </c:pt>
                <c:pt idx="375">
                  <c:v>43412</c:v>
                </c:pt>
                <c:pt idx="376">
                  <c:v>43413</c:v>
                </c:pt>
                <c:pt idx="377">
                  <c:v>43416</c:v>
                </c:pt>
                <c:pt idx="378">
                  <c:v>43417</c:v>
                </c:pt>
                <c:pt idx="379">
                  <c:v>43418</c:v>
                </c:pt>
                <c:pt idx="380">
                  <c:v>43419</c:v>
                </c:pt>
                <c:pt idx="381">
                  <c:v>43420</c:v>
                </c:pt>
                <c:pt idx="382">
                  <c:v>43423</c:v>
                </c:pt>
                <c:pt idx="383">
                  <c:v>43424</c:v>
                </c:pt>
                <c:pt idx="384">
                  <c:v>43425</c:v>
                </c:pt>
                <c:pt idx="385">
                  <c:v>43426</c:v>
                </c:pt>
                <c:pt idx="386">
                  <c:v>43427</c:v>
                </c:pt>
                <c:pt idx="387">
                  <c:v>43430</c:v>
                </c:pt>
                <c:pt idx="388">
                  <c:v>43431</c:v>
                </c:pt>
                <c:pt idx="389">
                  <c:v>43432</c:v>
                </c:pt>
                <c:pt idx="390">
                  <c:v>43433</c:v>
                </c:pt>
                <c:pt idx="391">
                  <c:v>43434</c:v>
                </c:pt>
                <c:pt idx="392">
                  <c:v>43437</c:v>
                </c:pt>
                <c:pt idx="393">
                  <c:v>43438</c:v>
                </c:pt>
                <c:pt idx="394">
                  <c:v>43439</c:v>
                </c:pt>
                <c:pt idx="395">
                  <c:v>43440</c:v>
                </c:pt>
                <c:pt idx="396">
                  <c:v>43441</c:v>
                </c:pt>
                <c:pt idx="397">
                  <c:v>43444</c:v>
                </c:pt>
                <c:pt idx="398">
                  <c:v>43445</c:v>
                </c:pt>
                <c:pt idx="399">
                  <c:v>43446</c:v>
                </c:pt>
                <c:pt idx="400">
                  <c:v>43447</c:v>
                </c:pt>
                <c:pt idx="401">
                  <c:v>43448</c:v>
                </c:pt>
                <c:pt idx="402">
                  <c:v>43451</c:v>
                </c:pt>
                <c:pt idx="403">
                  <c:v>43452</c:v>
                </c:pt>
                <c:pt idx="404">
                  <c:v>43453</c:v>
                </c:pt>
                <c:pt idx="405">
                  <c:v>43454</c:v>
                </c:pt>
                <c:pt idx="406">
                  <c:v>43455</c:v>
                </c:pt>
                <c:pt idx="407">
                  <c:v>43458</c:v>
                </c:pt>
                <c:pt idx="408">
                  <c:v>43459</c:v>
                </c:pt>
                <c:pt idx="409">
                  <c:v>43460</c:v>
                </c:pt>
                <c:pt idx="410">
                  <c:v>43461</c:v>
                </c:pt>
                <c:pt idx="411">
                  <c:v>43462</c:v>
                </c:pt>
                <c:pt idx="412">
                  <c:v>43465</c:v>
                </c:pt>
                <c:pt idx="413">
                  <c:v>43466</c:v>
                </c:pt>
                <c:pt idx="414">
                  <c:v>43467</c:v>
                </c:pt>
                <c:pt idx="415">
                  <c:v>43468</c:v>
                </c:pt>
                <c:pt idx="416">
                  <c:v>43469</c:v>
                </c:pt>
                <c:pt idx="417">
                  <c:v>43472</c:v>
                </c:pt>
                <c:pt idx="418">
                  <c:v>43473</c:v>
                </c:pt>
                <c:pt idx="419">
                  <c:v>43474</c:v>
                </c:pt>
                <c:pt idx="420">
                  <c:v>43475</c:v>
                </c:pt>
                <c:pt idx="421">
                  <c:v>43476</c:v>
                </c:pt>
                <c:pt idx="422">
                  <c:v>43479</c:v>
                </c:pt>
                <c:pt idx="423">
                  <c:v>43480</c:v>
                </c:pt>
                <c:pt idx="424">
                  <c:v>43481</c:v>
                </c:pt>
                <c:pt idx="425">
                  <c:v>43482</c:v>
                </c:pt>
                <c:pt idx="426">
                  <c:v>43483</c:v>
                </c:pt>
                <c:pt idx="427">
                  <c:v>43486</c:v>
                </c:pt>
                <c:pt idx="428">
                  <c:v>43487</c:v>
                </c:pt>
                <c:pt idx="429">
                  <c:v>43488</c:v>
                </c:pt>
                <c:pt idx="430">
                  <c:v>43489</c:v>
                </c:pt>
                <c:pt idx="431">
                  <c:v>43490</c:v>
                </c:pt>
                <c:pt idx="432">
                  <c:v>43493</c:v>
                </c:pt>
                <c:pt idx="433">
                  <c:v>43494</c:v>
                </c:pt>
                <c:pt idx="434">
                  <c:v>43495</c:v>
                </c:pt>
                <c:pt idx="435">
                  <c:v>43496</c:v>
                </c:pt>
                <c:pt idx="436">
                  <c:v>43497</c:v>
                </c:pt>
                <c:pt idx="437">
                  <c:v>43500</c:v>
                </c:pt>
                <c:pt idx="438">
                  <c:v>43501</c:v>
                </c:pt>
                <c:pt idx="439">
                  <c:v>43502</c:v>
                </c:pt>
                <c:pt idx="440">
                  <c:v>43503</c:v>
                </c:pt>
                <c:pt idx="441">
                  <c:v>43504</c:v>
                </c:pt>
                <c:pt idx="442">
                  <c:v>43507</c:v>
                </c:pt>
                <c:pt idx="443">
                  <c:v>43508</c:v>
                </c:pt>
                <c:pt idx="444">
                  <c:v>43509</c:v>
                </c:pt>
                <c:pt idx="445">
                  <c:v>43510</c:v>
                </c:pt>
                <c:pt idx="446">
                  <c:v>43511</c:v>
                </c:pt>
                <c:pt idx="447">
                  <c:v>43514</c:v>
                </c:pt>
                <c:pt idx="448">
                  <c:v>43515</c:v>
                </c:pt>
                <c:pt idx="449">
                  <c:v>43516</c:v>
                </c:pt>
                <c:pt idx="450">
                  <c:v>43517</c:v>
                </c:pt>
                <c:pt idx="451">
                  <c:v>43518</c:v>
                </c:pt>
                <c:pt idx="452">
                  <c:v>43521</c:v>
                </c:pt>
                <c:pt idx="453">
                  <c:v>43522</c:v>
                </c:pt>
                <c:pt idx="454">
                  <c:v>43523</c:v>
                </c:pt>
                <c:pt idx="455">
                  <c:v>43524</c:v>
                </c:pt>
                <c:pt idx="456">
                  <c:v>43525</c:v>
                </c:pt>
                <c:pt idx="457">
                  <c:v>43528</c:v>
                </c:pt>
                <c:pt idx="458">
                  <c:v>43529</c:v>
                </c:pt>
                <c:pt idx="459">
                  <c:v>43530</c:v>
                </c:pt>
                <c:pt idx="460">
                  <c:v>43531</c:v>
                </c:pt>
                <c:pt idx="461">
                  <c:v>43532</c:v>
                </c:pt>
                <c:pt idx="462">
                  <c:v>43535</c:v>
                </c:pt>
                <c:pt idx="463">
                  <c:v>43536</c:v>
                </c:pt>
                <c:pt idx="464">
                  <c:v>43537</c:v>
                </c:pt>
                <c:pt idx="465">
                  <c:v>43538</c:v>
                </c:pt>
                <c:pt idx="466">
                  <c:v>43539</c:v>
                </c:pt>
                <c:pt idx="467">
                  <c:v>43542</c:v>
                </c:pt>
                <c:pt idx="468">
                  <c:v>43543</c:v>
                </c:pt>
                <c:pt idx="469">
                  <c:v>43544</c:v>
                </c:pt>
                <c:pt idx="470">
                  <c:v>43545</c:v>
                </c:pt>
                <c:pt idx="471">
                  <c:v>43546</c:v>
                </c:pt>
                <c:pt idx="472">
                  <c:v>43549</c:v>
                </c:pt>
                <c:pt idx="473">
                  <c:v>43550</c:v>
                </c:pt>
                <c:pt idx="474">
                  <c:v>43551</c:v>
                </c:pt>
                <c:pt idx="475">
                  <c:v>43552</c:v>
                </c:pt>
                <c:pt idx="476">
                  <c:v>43553</c:v>
                </c:pt>
                <c:pt idx="477">
                  <c:v>43556</c:v>
                </c:pt>
                <c:pt idx="478">
                  <c:v>43557</c:v>
                </c:pt>
                <c:pt idx="479">
                  <c:v>43558</c:v>
                </c:pt>
                <c:pt idx="480">
                  <c:v>43559</c:v>
                </c:pt>
                <c:pt idx="481">
                  <c:v>43560</c:v>
                </c:pt>
                <c:pt idx="482">
                  <c:v>43563</c:v>
                </c:pt>
                <c:pt idx="483">
                  <c:v>43564</c:v>
                </c:pt>
                <c:pt idx="484">
                  <c:v>43565</c:v>
                </c:pt>
                <c:pt idx="485">
                  <c:v>43566</c:v>
                </c:pt>
                <c:pt idx="486">
                  <c:v>43567</c:v>
                </c:pt>
                <c:pt idx="487">
                  <c:v>43570</c:v>
                </c:pt>
                <c:pt idx="488">
                  <c:v>43571</c:v>
                </c:pt>
                <c:pt idx="489">
                  <c:v>43572</c:v>
                </c:pt>
                <c:pt idx="490">
                  <c:v>43573</c:v>
                </c:pt>
                <c:pt idx="491">
                  <c:v>43574</c:v>
                </c:pt>
                <c:pt idx="492">
                  <c:v>43577</c:v>
                </c:pt>
                <c:pt idx="493">
                  <c:v>43578</c:v>
                </c:pt>
                <c:pt idx="494">
                  <c:v>43579</c:v>
                </c:pt>
                <c:pt idx="495">
                  <c:v>43580</c:v>
                </c:pt>
                <c:pt idx="496">
                  <c:v>43581</c:v>
                </c:pt>
                <c:pt idx="497">
                  <c:v>43584</c:v>
                </c:pt>
                <c:pt idx="498">
                  <c:v>43585</c:v>
                </c:pt>
                <c:pt idx="499">
                  <c:v>43586</c:v>
                </c:pt>
                <c:pt idx="500">
                  <c:v>43587</c:v>
                </c:pt>
                <c:pt idx="501">
                  <c:v>43588</c:v>
                </c:pt>
                <c:pt idx="502">
                  <c:v>43591</c:v>
                </c:pt>
                <c:pt idx="503">
                  <c:v>43592</c:v>
                </c:pt>
                <c:pt idx="504">
                  <c:v>43593</c:v>
                </c:pt>
                <c:pt idx="505">
                  <c:v>43594</c:v>
                </c:pt>
                <c:pt idx="506">
                  <c:v>43595</c:v>
                </c:pt>
                <c:pt idx="507">
                  <c:v>43598</c:v>
                </c:pt>
                <c:pt idx="508">
                  <c:v>43599</c:v>
                </c:pt>
                <c:pt idx="509">
                  <c:v>43600</c:v>
                </c:pt>
                <c:pt idx="510">
                  <c:v>43601</c:v>
                </c:pt>
                <c:pt idx="511">
                  <c:v>43602</c:v>
                </c:pt>
                <c:pt idx="512">
                  <c:v>43605</c:v>
                </c:pt>
                <c:pt idx="513">
                  <c:v>43606</c:v>
                </c:pt>
                <c:pt idx="514">
                  <c:v>43607</c:v>
                </c:pt>
                <c:pt idx="515">
                  <c:v>43608</c:v>
                </c:pt>
                <c:pt idx="516">
                  <c:v>43609</c:v>
                </c:pt>
                <c:pt idx="517">
                  <c:v>43612</c:v>
                </c:pt>
                <c:pt idx="518">
                  <c:v>43613</c:v>
                </c:pt>
                <c:pt idx="519">
                  <c:v>43614</c:v>
                </c:pt>
                <c:pt idx="520">
                  <c:v>43615</c:v>
                </c:pt>
                <c:pt idx="521">
                  <c:v>43616</c:v>
                </c:pt>
                <c:pt idx="522">
                  <c:v>43619</c:v>
                </c:pt>
                <c:pt idx="523">
                  <c:v>43620</c:v>
                </c:pt>
                <c:pt idx="524">
                  <c:v>43621</c:v>
                </c:pt>
                <c:pt idx="525">
                  <c:v>43622</c:v>
                </c:pt>
                <c:pt idx="526">
                  <c:v>43623</c:v>
                </c:pt>
                <c:pt idx="527">
                  <c:v>43626</c:v>
                </c:pt>
                <c:pt idx="528">
                  <c:v>43627</c:v>
                </c:pt>
                <c:pt idx="529">
                  <c:v>43628</c:v>
                </c:pt>
                <c:pt idx="530">
                  <c:v>43629</c:v>
                </c:pt>
                <c:pt idx="531">
                  <c:v>43630</c:v>
                </c:pt>
                <c:pt idx="532">
                  <c:v>43633</c:v>
                </c:pt>
                <c:pt idx="533">
                  <c:v>43634</c:v>
                </c:pt>
                <c:pt idx="534">
                  <c:v>43635</c:v>
                </c:pt>
                <c:pt idx="535">
                  <c:v>43636</c:v>
                </c:pt>
                <c:pt idx="536">
                  <c:v>43637</c:v>
                </c:pt>
                <c:pt idx="537">
                  <c:v>43640</c:v>
                </c:pt>
                <c:pt idx="538">
                  <c:v>43641</c:v>
                </c:pt>
                <c:pt idx="539">
                  <c:v>43642</c:v>
                </c:pt>
                <c:pt idx="540">
                  <c:v>43643</c:v>
                </c:pt>
                <c:pt idx="541">
                  <c:v>43644</c:v>
                </c:pt>
                <c:pt idx="542">
                  <c:v>43647</c:v>
                </c:pt>
                <c:pt idx="543">
                  <c:v>43648</c:v>
                </c:pt>
                <c:pt idx="544">
                  <c:v>43649</c:v>
                </c:pt>
                <c:pt idx="545">
                  <c:v>43650</c:v>
                </c:pt>
                <c:pt idx="546">
                  <c:v>43651</c:v>
                </c:pt>
                <c:pt idx="547">
                  <c:v>43654</c:v>
                </c:pt>
                <c:pt idx="548">
                  <c:v>43655</c:v>
                </c:pt>
                <c:pt idx="549">
                  <c:v>43656</c:v>
                </c:pt>
                <c:pt idx="550">
                  <c:v>43657</c:v>
                </c:pt>
                <c:pt idx="551">
                  <c:v>43658</c:v>
                </c:pt>
                <c:pt idx="552">
                  <c:v>43661</c:v>
                </c:pt>
                <c:pt idx="553">
                  <c:v>43662</c:v>
                </c:pt>
                <c:pt idx="554">
                  <c:v>43663</c:v>
                </c:pt>
                <c:pt idx="555">
                  <c:v>43664</c:v>
                </c:pt>
                <c:pt idx="556">
                  <c:v>43665</c:v>
                </c:pt>
                <c:pt idx="557">
                  <c:v>43668</c:v>
                </c:pt>
                <c:pt idx="558">
                  <c:v>43669</c:v>
                </c:pt>
                <c:pt idx="559">
                  <c:v>43670</c:v>
                </c:pt>
                <c:pt idx="560">
                  <c:v>43671</c:v>
                </c:pt>
                <c:pt idx="561">
                  <c:v>43672</c:v>
                </c:pt>
                <c:pt idx="562">
                  <c:v>43675</c:v>
                </c:pt>
                <c:pt idx="563">
                  <c:v>43676</c:v>
                </c:pt>
                <c:pt idx="564">
                  <c:v>43677</c:v>
                </c:pt>
                <c:pt idx="565">
                  <c:v>43678</c:v>
                </c:pt>
                <c:pt idx="566">
                  <c:v>43679</c:v>
                </c:pt>
                <c:pt idx="567">
                  <c:v>43682</c:v>
                </c:pt>
                <c:pt idx="568">
                  <c:v>43683</c:v>
                </c:pt>
                <c:pt idx="569">
                  <c:v>43684</c:v>
                </c:pt>
                <c:pt idx="570">
                  <c:v>43685</c:v>
                </c:pt>
                <c:pt idx="571">
                  <c:v>43686</c:v>
                </c:pt>
                <c:pt idx="572">
                  <c:v>43689</c:v>
                </c:pt>
                <c:pt idx="573">
                  <c:v>43690</c:v>
                </c:pt>
                <c:pt idx="574">
                  <c:v>43691</c:v>
                </c:pt>
                <c:pt idx="575">
                  <c:v>43692</c:v>
                </c:pt>
                <c:pt idx="576">
                  <c:v>43693</c:v>
                </c:pt>
                <c:pt idx="577">
                  <c:v>43696</c:v>
                </c:pt>
                <c:pt idx="578">
                  <c:v>43697</c:v>
                </c:pt>
                <c:pt idx="579">
                  <c:v>43698</c:v>
                </c:pt>
                <c:pt idx="580">
                  <c:v>43699</c:v>
                </c:pt>
                <c:pt idx="581">
                  <c:v>43700</c:v>
                </c:pt>
                <c:pt idx="582">
                  <c:v>43703</c:v>
                </c:pt>
                <c:pt idx="583">
                  <c:v>43704</c:v>
                </c:pt>
                <c:pt idx="584">
                  <c:v>43705</c:v>
                </c:pt>
                <c:pt idx="585">
                  <c:v>43706</c:v>
                </c:pt>
                <c:pt idx="586">
                  <c:v>43707</c:v>
                </c:pt>
                <c:pt idx="587">
                  <c:v>43710</c:v>
                </c:pt>
                <c:pt idx="588">
                  <c:v>43711</c:v>
                </c:pt>
                <c:pt idx="589">
                  <c:v>43712</c:v>
                </c:pt>
                <c:pt idx="590">
                  <c:v>43713</c:v>
                </c:pt>
                <c:pt idx="591">
                  <c:v>43714</c:v>
                </c:pt>
                <c:pt idx="592">
                  <c:v>43717</c:v>
                </c:pt>
                <c:pt idx="593">
                  <c:v>43718</c:v>
                </c:pt>
                <c:pt idx="594">
                  <c:v>43719</c:v>
                </c:pt>
                <c:pt idx="595">
                  <c:v>43720</c:v>
                </c:pt>
                <c:pt idx="596">
                  <c:v>43721</c:v>
                </c:pt>
                <c:pt idx="597">
                  <c:v>43724</c:v>
                </c:pt>
                <c:pt idx="598">
                  <c:v>43725</c:v>
                </c:pt>
                <c:pt idx="599">
                  <c:v>43726</c:v>
                </c:pt>
                <c:pt idx="600">
                  <c:v>43727</c:v>
                </c:pt>
                <c:pt idx="601">
                  <c:v>43728</c:v>
                </c:pt>
                <c:pt idx="602">
                  <c:v>43731</c:v>
                </c:pt>
                <c:pt idx="603">
                  <c:v>43732</c:v>
                </c:pt>
                <c:pt idx="604">
                  <c:v>43733</c:v>
                </c:pt>
                <c:pt idx="605">
                  <c:v>43734</c:v>
                </c:pt>
                <c:pt idx="606">
                  <c:v>43735</c:v>
                </c:pt>
                <c:pt idx="607">
                  <c:v>43738</c:v>
                </c:pt>
                <c:pt idx="608">
                  <c:v>43739</c:v>
                </c:pt>
                <c:pt idx="609">
                  <c:v>43740</c:v>
                </c:pt>
                <c:pt idx="610">
                  <c:v>43741</c:v>
                </c:pt>
                <c:pt idx="611">
                  <c:v>43742</c:v>
                </c:pt>
                <c:pt idx="612">
                  <c:v>43745</c:v>
                </c:pt>
                <c:pt idx="613">
                  <c:v>43746</c:v>
                </c:pt>
                <c:pt idx="614">
                  <c:v>43747</c:v>
                </c:pt>
                <c:pt idx="615">
                  <c:v>43748</c:v>
                </c:pt>
                <c:pt idx="616">
                  <c:v>43749</c:v>
                </c:pt>
                <c:pt idx="617">
                  <c:v>43752</c:v>
                </c:pt>
                <c:pt idx="618">
                  <c:v>43753</c:v>
                </c:pt>
                <c:pt idx="619">
                  <c:v>43754</c:v>
                </c:pt>
                <c:pt idx="620">
                  <c:v>43755</c:v>
                </c:pt>
                <c:pt idx="621">
                  <c:v>43756</c:v>
                </c:pt>
                <c:pt idx="622">
                  <c:v>43759</c:v>
                </c:pt>
                <c:pt idx="623">
                  <c:v>43760</c:v>
                </c:pt>
                <c:pt idx="624">
                  <c:v>43761</c:v>
                </c:pt>
                <c:pt idx="625">
                  <c:v>43762</c:v>
                </c:pt>
                <c:pt idx="626">
                  <c:v>43763</c:v>
                </c:pt>
                <c:pt idx="627">
                  <c:v>43766</c:v>
                </c:pt>
                <c:pt idx="628">
                  <c:v>43767</c:v>
                </c:pt>
                <c:pt idx="629">
                  <c:v>43768</c:v>
                </c:pt>
                <c:pt idx="630">
                  <c:v>43769</c:v>
                </c:pt>
                <c:pt idx="631">
                  <c:v>43770</c:v>
                </c:pt>
                <c:pt idx="632">
                  <c:v>43773</c:v>
                </c:pt>
                <c:pt idx="633">
                  <c:v>43774</c:v>
                </c:pt>
                <c:pt idx="634">
                  <c:v>43775</c:v>
                </c:pt>
                <c:pt idx="635">
                  <c:v>43776</c:v>
                </c:pt>
                <c:pt idx="636">
                  <c:v>43777</c:v>
                </c:pt>
                <c:pt idx="637">
                  <c:v>43780</c:v>
                </c:pt>
                <c:pt idx="638">
                  <c:v>43781</c:v>
                </c:pt>
                <c:pt idx="639">
                  <c:v>43782</c:v>
                </c:pt>
                <c:pt idx="640">
                  <c:v>43783</c:v>
                </c:pt>
                <c:pt idx="641">
                  <c:v>43784</c:v>
                </c:pt>
                <c:pt idx="642">
                  <c:v>43787</c:v>
                </c:pt>
                <c:pt idx="643">
                  <c:v>43788</c:v>
                </c:pt>
                <c:pt idx="644">
                  <c:v>43789</c:v>
                </c:pt>
                <c:pt idx="645">
                  <c:v>43790</c:v>
                </c:pt>
                <c:pt idx="646">
                  <c:v>43791</c:v>
                </c:pt>
                <c:pt idx="647">
                  <c:v>43794</c:v>
                </c:pt>
                <c:pt idx="648">
                  <c:v>43795</c:v>
                </c:pt>
                <c:pt idx="649">
                  <c:v>43796</c:v>
                </c:pt>
                <c:pt idx="650">
                  <c:v>43797</c:v>
                </c:pt>
                <c:pt idx="651">
                  <c:v>43798</c:v>
                </c:pt>
                <c:pt idx="652">
                  <c:v>43801</c:v>
                </c:pt>
                <c:pt idx="653">
                  <c:v>43802</c:v>
                </c:pt>
                <c:pt idx="654">
                  <c:v>43803</c:v>
                </c:pt>
                <c:pt idx="655">
                  <c:v>43804</c:v>
                </c:pt>
                <c:pt idx="656">
                  <c:v>43805</c:v>
                </c:pt>
                <c:pt idx="657">
                  <c:v>43808</c:v>
                </c:pt>
                <c:pt idx="658">
                  <c:v>43809</c:v>
                </c:pt>
                <c:pt idx="659">
                  <c:v>43810</c:v>
                </c:pt>
                <c:pt idx="660">
                  <c:v>43811</c:v>
                </c:pt>
                <c:pt idx="661">
                  <c:v>43812</c:v>
                </c:pt>
                <c:pt idx="662">
                  <c:v>43815</c:v>
                </c:pt>
                <c:pt idx="663">
                  <c:v>43816</c:v>
                </c:pt>
                <c:pt idx="664">
                  <c:v>43817</c:v>
                </c:pt>
                <c:pt idx="665">
                  <c:v>43818</c:v>
                </c:pt>
                <c:pt idx="666">
                  <c:v>43819</c:v>
                </c:pt>
                <c:pt idx="667">
                  <c:v>43822</c:v>
                </c:pt>
                <c:pt idx="668">
                  <c:v>43823</c:v>
                </c:pt>
                <c:pt idx="669">
                  <c:v>43824</c:v>
                </c:pt>
                <c:pt idx="670">
                  <c:v>43825</c:v>
                </c:pt>
                <c:pt idx="671">
                  <c:v>43826</c:v>
                </c:pt>
                <c:pt idx="672">
                  <c:v>43829</c:v>
                </c:pt>
                <c:pt idx="673">
                  <c:v>43830</c:v>
                </c:pt>
                <c:pt idx="674">
                  <c:v>43831</c:v>
                </c:pt>
                <c:pt idx="675">
                  <c:v>43832</c:v>
                </c:pt>
                <c:pt idx="676">
                  <c:v>43833</c:v>
                </c:pt>
                <c:pt idx="677">
                  <c:v>43836</c:v>
                </c:pt>
                <c:pt idx="678">
                  <c:v>43837</c:v>
                </c:pt>
                <c:pt idx="679">
                  <c:v>43838</c:v>
                </c:pt>
                <c:pt idx="680">
                  <c:v>43839</c:v>
                </c:pt>
                <c:pt idx="681">
                  <c:v>43840</c:v>
                </c:pt>
                <c:pt idx="682">
                  <c:v>43843</c:v>
                </c:pt>
                <c:pt idx="683">
                  <c:v>43844</c:v>
                </c:pt>
                <c:pt idx="684">
                  <c:v>43845</c:v>
                </c:pt>
                <c:pt idx="685">
                  <c:v>43846</c:v>
                </c:pt>
                <c:pt idx="686">
                  <c:v>43847</c:v>
                </c:pt>
                <c:pt idx="687">
                  <c:v>43850</c:v>
                </c:pt>
                <c:pt idx="688">
                  <c:v>43851</c:v>
                </c:pt>
                <c:pt idx="689">
                  <c:v>43852</c:v>
                </c:pt>
                <c:pt idx="690">
                  <c:v>43853</c:v>
                </c:pt>
                <c:pt idx="691">
                  <c:v>43854</c:v>
                </c:pt>
                <c:pt idx="692">
                  <c:v>43857</c:v>
                </c:pt>
                <c:pt idx="693">
                  <c:v>43858</c:v>
                </c:pt>
                <c:pt idx="694">
                  <c:v>43859</c:v>
                </c:pt>
                <c:pt idx="695">
                  <c:v>43860</c:v>
                </c:pt>
                <c:pt idx="696">
                  <c:v>43861</c:v>
                </c:pt>
                <c:pt idx="697">
                  <c:v>43864</c:v>
                </c:pt>
                <c:pt idx="698">
                  <c:v>43865</c:v>
                </c:pt>
                <c:pt idx="699">
                  <c:v>43866</c:v>
                </c:pt>
                <c:pt idx="700">
                  <c:v>43867</c:v>
                </c:pt>
                <c:pt idx="701">
                  <c:v>43868</c:v>
                </c:pt>
                <c:pt idx="702">
                  <c:v>43871</c:v>
                </c:pt>
                <c:pt idx="703">
                  <c:v>43872</c:v>
                </c:pt>
                <c:pt idx="704">
                  <c:v>43873</c:v>
                </c:pt>
                <c:pt idx="705">
                  <c:v>43874</c:v>
                </c:pt>
                <c:pt idx="706">
                  <c:v>43875</c:v>
                </c:pt>
                <c:pt idx="707">
                  <c:v>43878</c:v>
                </c:pt>
                <c:pt idx="708">
                  <c:v>43879</c:v>
                </c:pt>
                <c:pt idx="709">
                  <c:v>43880</c:v>
                </c:pt>
                <c:pt idx="710">
                  <c:v>43881</c:v>
                </c:pt>
                <c:pt idx="711">
                  <c:v>43882</c:v>
                </c:pt>
                <c:pt idx="712">
                  <c:v>43885</c:v>
                </c:pt>
                <c:pt idx="713">
                  <c:v>43886</c:v>
                </c:pt>
                <c:pt idx="714">
                  <c:v>43887</c:v>
                </c:pt>
                <c:pt idx="715">
                  <c:v>43888</c:v>
                </c:pt>
                <c:pt idx="716">
                  <c:v>43889</c:v>
                </c:pt>
                <c:pt idx="717">
                  <c:v>43892</c:v>
                </c:pt>
                <c:pt idx="718">
                  <c:v>43893</c:v>
                </c:pt>
                <c:pt idx="719">
                  <c:v>43894</c:v>
                </c:pt>
                <c:pt idx="720">
                  <c:v>43895</c:v>
                </c:pt>
                <c:pt idx="721">
                  <c:v>43896</c:v>
                </c:pt>
                <c:pt idx="722">
                  <c:v>43899</c:v>
                </c:pt>
                <c:pt idx="723">
                  <c:v>43900</c:v>
                </c:pt>
                <c:pt idx="724">
                  <c:v>43901</c:v>
                </c:pt>
                <c:pt idx="725">
                  <c:v>43902</c:v>
                </c:pt>
                <c:pt idx="726">
                  <c:v>43903</c:v>
                </c:pt>
                <c:pt idx="727">
                  <c:v>43906</c:v>
                </c:pt>
                <c:pt idx="728">
                  <c:v>43907</c:v>
                </c:pt>
                <c:pt idx="729">
                  <c:v>43908</c:v>
                </c:pt>
                <c:pt idx="730">
                  <c:v>43909</c:v>
                </c:pt>
                <c:pt idx="731">
                  <c:v>43910</c:v>
                </c:pt>
                <c:pt idx="732">
                  <c:v>43913</c:v>
                </c:pt>
                <c:pt idx="733">
                  <c:v>43914</c:v>
                </c:pt>
                <c:pt idx="734">
                  <c:v>43915</c:v>
                </c:pt>
                <c:pt idx="735">
                  <c:v>43916</c:v>
                </c:pt>
                <c:pt idx="736">
                  <c:v>43917</c:v>
                </c:pt>
                <c:pt idx="737">
                  <c:v>43920</c:v>
                </c:pt>
                <c:pt idx="738">
                  <c:v>43921</c:v>
                </c:pt>
                <c:pt idx="739">
                  <c:v>43922</c:v>
                </c:pt>
                <c:pt idx="740">
                  <c:v>43923</c:v>
                </c:pt>
                <c:pt idx="741">
                  <c:v>43924</c:v>
                </c:pt>
                <c:pt idx="742">
                  <c:v>43927</c:v>
                </c:pt>
                <c:pt idx="743">
                  <c:v>43928</c:v>
                </c:pt>
                <c:pt idx="744">
                  <c:v>43929</c:v>
                </c:pt>
                <c:pt idx="745">
                  <c:v>43930</c:v>
                </c:pt>
                <c:pt idx="746">
                  <c:v>43931</c:v>
                </c:pt>
                <c:pt idx="747">
                  <c:v>43934</c:v>
                </c:pt>
                <c:pt idx="748">
                  <c:v>43935</c:v>
                </c:pt>
                <c:pt idx="749">
                  <c:v>43936</c:v>
                </c:pt>
                <c:pt idx="750">
                  <c:v>43937</c:v>
                </c:pt>
                <c:pt idx="751">
                  <c:v>43938</c:v>
                </c:pt>
                <c:pt idx="752">
                  <c:v>43941</c:v>
                </c:pt>
                <c:pt idx="753">
                  <c:v>43942</c:v>
                </c:pt>
                <c:pt idx="754">
                  <c:v>43943</c:v>
                </c:pt>
                <c:pt idx="755">
                  <c:v>43944</c:v>
                </c:pt>
                <c:pt idx="756">
                  <c:v>43945</c:v>
                </c:pt>
                <c:pt idx="757">
                  <c:v>43948</c:v>
                </c:pt>
                <c:pt idx="758">
                  <c:v>43949</c:v>
                </c:pt>
                <c:pt idx="759">
                  <c:v>43950</c:v>
                </c:pt>
                <c:pt idx="760">
                  <c:v>43951</c:v>
                </c:pt>
                <c:pt idx="761">
                  <c:v>43952</c:v>
                </c:pt>
                <c:pt idx="762">
                  <c:v>43955</c:v>
                </c:pt>
                <c:pt idx="763">
                  <c:v>43956</c:v>
                </c:pt>
                <c:pt idx="764">
                  <c:v>43957</c:v>
                </c:pt>
                <c:pt idx="765">
                  <c:v>43958</c:v>
                </c:pt>
                <c:pt idx="766">
                  <c:v>43959</c:v>
                </c:pt>
                <c:pt idx="767">
                  <c:v>43962</c:v>
                </c:pt>
                <c:pt idx="768">
                  <c:v>43963</c:v>
                </c:pt>
                <c:pt idx="769">
                  <c:v>43964</c:v>
                </c:pt>
                <c:pt idx="770">
                  <c:v>43965</c:v>
                </c:pt>
                <c:pt idx="771">
                  <c:v>43966</c:v>
                </c:pt>
                <c:pt idx="772">
                  <c:v>43969</c:v>
                </c:pt>
                <c:pt idx="773">
                  <c:v>43970</c:v>
                </c:pt>
                <c:pt idx="774">
                  <c:v>43971</c:v>
                </c:pt>
                <c:pt idx="775">
                  <c:v>43972</c:v>
                </c:pt>
                <c:pt idx="776">
                  <c:v>43973</c:v>
                </c:pt>
                <c:pt idx="777">
                  <c:v>43976</c:v>
                </c:pt>
                <c:pt idx="778">
                  <c:v>43977</c:v>
                </c:pt>
                <c:pt idx="779">
                  <c:v>43978</c:v>
                </c:pt>
                <c:pt idx="780">
                  <c:v>43979</c:v>
                </c:pt>
                <c:pt idx="781">
                  <c:v>43980</c:v>
                </c:pt>
                <c:pt idx="782">
                  <c:v>43983</c:v>
                </c:pt>
                <c:pt idx="783">
                  <c:v>43984</c:v>
                </c:pt>
                <c:pt idx="784">
                  <c:v>43985</c:v>
                </c:pt>
                <c:pt idx="785">
                  <c:v>43986</c:v>
                </c:pt>
                <c:pt idx="786">
                  <c:v>43987</c:v>
                </c:pt>
                <c:pt idx="787">
                  <c:v>43990</c:v>
                </c:pt>
                <c:pt idx="788">
                  <c:v>43991</c:v>
                </c:pt>
                <c:pt idx="789">
                  <c:v>43992</c:v>
                </c:pt>
                <c:pt idx="790">
                  <c:v>43993</c:v>
                </c:pt>
                <c:pt idx="791">
                  <c:v>43994</c:v>
                </c:pt>
                <c:pt idx="792">
                  <c:v>43997</c:v>
                </c:pt>
                <c:pt idx="793">
                  <c:v>43998</c:v>
                </c:pt>
                <c:pt idx="794">
                  <c:v>43999</c:v>
                </c:pt>
                <c:pt idx="795">
                  <c:v>44000</c:v>
                </c:pt>
                <c:pt idx="796">
                  <c:v>44001</c:v>
                </c:pt>
                <c:pt idx="797">
                  <c:v>44004</c:v>
                </c:pt>
                <c:pt idx="798">
                  <c:v>44005</c:v>
                </c:pt>
                <c:pt idx="799">
                  <c:v>44006</c:v>
                </c:pt>
                <c:pt idx="800">
                  <c:v>44007</c:v>
                </c:pt>
                <c:pt idx="801">
                  <c:v>44008</c:v>
                </c:pt>
                <c:pt idx="802">
                  <c:v>44011</c:v>
                </c:pt>
                <c:pt idx="803">
                  <c:v>44012</c:v>
                </c:pt>
                <c:pt idx="804">
                  <c:v>44013</c:v>
                </c:pt>
                <c:pt idx="805">
                  <c:v>44014</c:v>
                </c:pt>
                <c:pt idx="806">
                  <c:v>44015</c:v>
                </c:pt>
                <c:pt idx="807">
                  <c:v>44018</c:v>
                </c:pt>
                <c:pt idx="808">
                  <c:v>44019</c:v>
                </c:pt>
                <c:pt idx="809">
                  <c:v>44020</c:v>
                </c:pt>
                <c:pt idx="810">
                  <c:v>44021</c:v>
                </c:pt>
                <c:pt idx="811">
                  <c:v>44022</c:v>
                </c:pt>
                <c:pt idx="812">
                  <c:v>44025</c:v>
                </c:pt>
                <c:pt idx="813">
                  <c:v>44026</c:v>
                </c:pt>
                <c:pt idx="814">
                  <c:v>44027</c:v>
                </c:pt>
                <c:pt idx="815">
                  <c:v>44028</c:v>
                </c:pt>
                <c:pt idx="816">
                  <c:v>44029</c:v>
                </c:pt>
                <c:pt idx="817">
                  <c:v>44032</c:v>
                </c:pt>
                <c:pt idx="818">
                  <c:v>44033</c:v>
                </c:pt>
                <c:pt idx="819">
                  <c:v>44034</c:v>
                </c:pt>
                <c:pt idx="820">
                  <c:v>44035</c:v>
                </c:pt>
                <c:pt idx="821">
                  <c:v>44036</c:v>
                </c:pt>
                <c:pt idx="822">
                  <c:v>44039</c:v>
                </c:pt>
                <c:pt idx="823">
                  <c:v>44040</c:v>
                </c:pt>
                <c:pt idx="824">
                  <c:v>44041</c:v>
                </c:pt>
                <c:pt idx="825">
                  <c:v>44042</c:v>
                </c:pt>
                <c:pt idx="826">
                  <c:v>44043</c:v>
                </c:pt>
                <c:pt idx="827">
                  <c:v>44046</c:v>
                </c:pt>
                <c:pt idx="828">
                  <c:v>44047</c:v>
                </c:pt>
                <c:pt idx="829">
                  <c:v>44048</c:v>
                </c:pt>
                <c:pt idx="830">
                  <c:v>44049</c:v>
                </c:pt>
                <c:pt idx="831">
                  <c:v>44050</c:v>
                </c:pt>
                <c:pt idx="832">
                  <c:v>44053</c:v>
                </c:pt>
                <c:pt idx="833">
                  <c:v>44054</c:v>
                </c:pt>
                <c:pt idx="834">
                  <c:v>44055</c:v>
                </c:pt>
                <c:pt idx="835">
                  <c:v>44056</c:v>
                </c:pt>
                <c:pt idx="836">
                  <c:v>44057</c:v>
                </c:pt>
                <c:pt idx="837">
                  <c:v>44060</c:v>
                </c:pt>
                <c:pt idx="838">
                  <c:v>44061</c:v>
                </c:pt>
                <c:pt idx="839">
                  <c:v>44062</c:v>
                </c:pt>
                <c:pt idx="840">
                  <c:v>44063</c:v>
                </c:pt>
                <c:pt idx="841">
                  <c:v>44064</c:v>
                </c:pt>
                <c:pt idx="842">
                  <c:v>44067</c:v>
                </c:pt>
                <c:pt idx="843">
                  <c:v>44068</c:v>
                </c:pt>
                <c:pt idx="844">
                  <c:v>44069</c:v>
                </c:pt>
                <c:pt idx="845">
                  <c:v>44070</c:v>
                </c:pt>
                <c:pt idx="846">
                  <c:v>44071</c:v>
                </c:pt>
                <c:pt idx="847">
                  <c:v>44074</c:v>
                </c:pt>
                <c:pt idx="848">
                  <c:v>44075</c:v>
                </c:pt>
                <c:pt idx="849">
                  <c:v>44076</c:v>
                </c:pt>
                <c:pt idx="850">
                  <c:v>44077</c:v>
                </c:pt>
                <c:pt idx="851">
                  <c:v>44078</c:v>
                </c:pt>
                <c:pt idx="852">
                  <c:v>44081</c:v>
                </c:pt>
                <c:pt idx="853">
                  <c:v>44082</c:v>
                </c:pt>
                <c:pt idx="854">
                  <c:v>44083</c:v>
                </c:pt>
                <c:pt idx="855">
                  <c:v>44084</c:v>
                </c:pt>
                <c:pt idx="856">
                  <c:v>44085</c:v>
                </c:pt>
                <c:pt idx="857">
                  <c:v>44088</c:v>
                </c:pt>
                <c:pt idx="858">
                  <c:v>44089</c:v>
                </c:pt>
                <c:pt idx="859">
                  <c:v>44090</c:v>
                </c:pt>
                <c:pt idx="860">
                  <c:v>44091</c:v>
                </c:pt>
                <c:pt idx="861">
                  <c:v>44092</c:v>
                </c:pt>
                <c:pt idx="862">
                  <c:v>44095</c:v>
                </c:pt>
                <c:pt idx="863">
                  <c:v>44096</c:v>
                </c:pt>
                <c:pt idx="864">
                  <c:v>44097</c:v>
                </c:pt>
                <c:pt idx="865">
                  <c:v>44098</c:v>
                </c:pt>
                <c:pt idx="866">
                  <c:v>44099</c:v>
                </c:pt>
                <c:pt idx="867">
                  <c:v>44102</c:v>
                </c:pt>
                <c:pt idx="868">
                  <c:v>44103</c:v>
                </c:pt>
                <c:pt idx="869">
                  <c:v>44104</c:v>
                </c:pt>
                <c:pt idx="870">
                  <c:v>44105</c:v>
                </c:pt>
                <c:pt idx="871">
                  <c:v>44106</c:v>
                </c:pt>
                <c:pt idx="872">
                  <c:v>44109</c:v>
                </c:pt>
                <c:pt idx="873">
                  <c:v>44110</c:v>
                </c:pt>
                <c:pt idx="874">
                  <c:v>44111</c:v>
                </c:pt>
                <c:pt idx="875">
                  <c:v>44112</c:v>
                </c:pt>
                <c:pt idx="876">
                  <c:v>44113</c:v>
                </c:pt>
                <c:pt idx="877">
                  <c:v>44116</c:v>
                </c:pt>
                <c:pt idx="878">
                  <c:v>44117</c:v>
                </c:pt>
                <c:pt idx="879">
                  <c:v>44118</c:v>
                </c:pt>
                <c:pt idx="880">
                  <c:v>44119</c:v>
                </c:pt>
                <c:pt idx="881">
                  <c:v>44120</c:v>
                </c:pt>
                <c:pt idx="882">
                  <c:v>44123</c:v>
                </c:pt>
                <c:pt idx="883">
                  <c:v>44124</c:v>
                </c:pt>
                <c:pt idx="884">
                  <c:v>44125</c:v>
                </c:pt>
                <c:pt idx="885">
                  <c:v>44126</c:v>
                </c:pt>
                <c:pt idx="886">
                  <c:v>44127</c:v>
                </c:pt>
                <c:pt idx="887">
                  <c:v>44130</c:v>
                </c:pt>
                <c:pt idx="888">
                  <c:v>44131</c:v>
                </c:pt>
                <c:pt idx="889">
                  <c:v>44132</c:v>
                </c:pt>
                <c:pt idx="890">
                  <c:v>44133</c:v>
                </c:pt>
                <c:pt idx="891">
                  <c:v>44134</c:v>
                </c:pt>
                <c:pt idx="892">
                  <c:v>44137</c:v>
                </c:pt>
                <c:pt idx="893">
                  <c:v>44138</c:v>
                </c:pt>
                <c:pt idx="894">
                  <c:v>44139</c:v>
                </c:pt>
                <c:pt idx="895">
                  <c:v>44140</c:v>
                </c:pt>
                <c:pt idx="896">
                  <c:v>44141</c:v>
                </c:pt>
                <c:pt idx="897">
                  <c:v>44144</c:v>
                </c:pt>
                <c:pt idx="898">
                  <c:v>44145</c:v>
                </c:pt>
                <c:pt idx="899">
                  <c:v>44146</c:v>
                </c:pt>
                <c:pt idx="900">
                  <c:v>44147</c:v>
                </c:pt>
                <c:pt idx="901">
                  <c:v>44148</c:v>
                </c:pt>
                <c:pt idx="902">
                  <c:v>44151</c:v>
                </c:pt>
                <c:pt idx="903">
                  <c:v>44152</c:v>
                </c:pt>
                <c:pt idx="904">
                  <c:v>44153</c:v>
                </c:pt>
                <c:pt idx="905">
                  <c:v>44154</c:v>
                </c:pt>
                <c:pt idx="906">
                  <c:v>44155</c:v>
                </c:pt>
                <c:pt idx="907">
                  <c:v>44158</c:v>
                </c:pt>
                <c:pt idx="908">
                  <c:v>44159</c:v>
                </c:pt>
                <c:pt idx="909">
                  <c:v>44160</c:v>
                </c:pt>
                <c:pt idx="910">
                  <c:v>44161</c:v>
                </c:pt>
                <c:pt idx="911">
                  <c:v>44162</c:v>
                </c:pt>
                <c:pt idx="912">
                  <c:v>44165</c:v>
                </c:pt>
                <c:pt idx="913">
                  <c:v>44166</c:v>
                </c:pt>
                <c:pt idx="914">
                  <c:v>44167</c:v>
                </c:pt>
                <c:pt idx="915">
                  <c:v>44168</c:v>
                </c:pt>
                <c:pt idx="916">
                  <c:v>44169</c:v>
                </c:pt>
                <c:pt idx="917">
                  <c:v>44172</c:v>
                </c:pt>
                <c:pt idx="918">
                  <c:v>44173</c:v>
                </c:pt>
                <c:pt idx="919">
                  <c:v>44174</c:v>
                </c:pt>
                <c:pt idx="920">
                  <c:v>44175</c:v>
                </c:pt>
                <c:pt idx="921">
                  <c:v>44176</c:v>
                </c:pt>
                <c:pt idx="922">
                  <c:v>44179</c:v>
                </c:pt>
                <c:pt idx="923">
                  <c:v>44180</c:v>
                </c:pt>
                <c:pt idx="924">
                  <c:v>44181</c:v>
                </c:pt>
                <c:pt idx="925">
                  <c:v>44182</c:v>
                </c:pt>
                <c:pt idx="926">
                  <c:v>44183</c:v>
                </c:pt>
                <c:pt idx="927">
                  <c:v>44186</c:v>
                </c:pt>
                <c:pt idx="928">
                  <c:v>44187</c:v>
                </c:pt>
                <c:pt idx="929">
                  <c:v>44188</c:v>
                </c:pt>
                <c:pt idx="930">
                  <c:v>44189</c:v>
                </c:pt>
                <c:pt idx="931">
                  <c:v>44190</c:v>
                </c:pt>
                <c:pt idx="932">
                  <c:v>44193</c:v>
                </c:pt>
                <c:pt idx="933">
                  <c:v>44194</c:v>
                </c:pt>
                <c:pt idx="934">
                  <c:v>44195</c:v>
                </c:pt>
                <c:pt idx="935">
                  <c:v>44196</c:v>
                </c:pt>
                <c:pt idx="936">
                  <c:v>44197</c:v>
                </c:pt>
                <c:pt idx="937">
                  <c:v>44200</c:v>
                </c:pt>
                <c:pt idx="938">
                  <c:v>44201</c:v>
                </c:pt>
                <c:pt idx="939">
                  <c:v>44202</c:v>
                </c:pt>
                <c:pt idx="940">
                  <c:v>44203</c:v>
                </c:pt>
                <c:pt idx="941">
                  <c:v>44204</c:v>
                </c:pt>
                <c:pt idx="942">
                  <c:v>44207</c:v>
                </c:pt>
                <c:pt idx="943">
                  <c:v>44208</c:v>
                </c:pt>
                <c:pt idx="944">
                  <c:v>44209</c:v>
                </c:pt>
                <c:pt idx="945">
                  <c:v>44210</c:v>
                </c:pt>
                <c:pt idx="946">
                  <c:v>44211</c:v>
                </c:pt>
                <c:pt idx="947">
                  <c:v>44214</c:v>
                </c:pt>
                <c:pt idx="948">
                  <c:v>44215</c:v>
                </c:pt>
                <c:pt idx="949">
                  <c:v>44216</c:v>
                </c:pt>
                <c:pt idx="950">
                  <c:v>44217</c:v>
                </c:pt>
                <c:pt idx="951">
                  <c:v>44218</c:v>
                </c:pt>
                <c:pt idx="952">
                  <c:v>44221</c:v>
                </c:pt>
                <c:pt idx="953">
                  <c:v>44222</c:v>
                </c:pt>
                <c:pt idx="954">
                  <c:v>44223</c:v>
                </c:pt>
                <c:pt idx="955">
                  <c:v>44224</c:v>
                </c:pt>
                <c:pt idx="956">
                  <c:v>44225</c:v>
                </c:pt>
                <c:pt idx="957">
                  <c:v>44228</c:v>
                </c:pt>
                <c:pt idx="958">
                  <c:v>44229</c:v>
                </c:pt>
                <c:pt idx="959">
                  <c:v>44230</c:v>
                </c:pt>
                <c:pt idx="960">
                  <c:v>44231</c:v>
                </c:pt>
                <c:pt idx="961">
                  <c:v>44232</c:v>
                </c:pt>
                <c:pt idx="962">
                  <c:v>44235</c:v>
                </c:pt>
                <c:pt idx="963">
                  <c:v>44236</c:v>
                </c:pt>
                <c:pt idx="964">
                  <c:v>44237</c:v>
                </c:pt>
                <c:pt idx="965">
                  <c:v>44238</c:v>
                </c:pt>
                <c:pt idx="966">
                  <c:v>44239</c:v>
                </c:pt>
                <c:pt idx="967">
                  <c:v>44242</c:v>
                </c:pt>
                <c:pt idx="968">
                  <c:v>44243</c:v>
                </c:pt>
                <c:pt idx="969">
                  <c:v>44244</c:v>
                </c:pt>
                <c:pt idx="970">
                  <c:v>44245</c:v>
                </c:pt>
                <c:pt idx="971">
                  <c:v>44246</c:v>
                </c:pt>
                <c:pt idx="972">
                  <c:v>44249</c:v>
                </c:pt>
                <c:pt idx="973">
                  <c:v>44250</c:v>
                </c:pt>
                <c:pt idx="974">
                  <c:v>44251</c:v>
                </c:pt>
                <c:pt idx="975">
                  <c:v>44252</c:v>
                </c:pt>
                <c:pt idx="976">
                  <c:v>44253</c:v>
                </c:pt>
                <c:pt idx="977">
                  <c:v>44256</c:v>
                </c:pt>
                <c:pt idx="978">
                  <c:v>44257</c:v>
                </c:pt>
                <c:pt idx="979">
                  <c:v>44258</c:v>
                </c:pt>
                <c:pt idx="980">
                  <c:v>44259</c:v>
                </c:pt>
                <c:pt idx="981">
                  <c:v>44260</c:v>
                </c:pt>
                <c:pt idx="982">
                  <c:v>44263</c:v>
                </c:pt>
                <c:pt idx="983">
                  <c:v>44264</c:v>
                </c:pt>
                <c:pt idx="984">
                  <c:v>44265</c:v>
                </c:pt>
                <c:pt idx="985">
                  <c:v>44266</c:v>
                </c:pt>
                <c:pt idx="986">
                  <c:v>44267</c:v>
                </c:pt>
                <c:pt idx="987">
                  <c:v>44270</c:v>
                </c:pt>
                <c:pt idx="988">
                  <c:v>44271</c:v>
                </c:pt>
                <c:pt idx="989">
                  <c:v>44272</c:v>
                </c:pt>
                <c:pt idx="990">
                  <c:v>44273</c:v>
                </c:pt>
                <c:pt idx="991">
                  <c:v>44274</c:v>
                </c:pt>
                <c:pt idx="992">
                  <c:v>44277</c:v>
                </c:pt>
                <c:pt idx="993">
                  <c:v>44278</c:v>
                </c:pt>
                <c:pt idx="994">
                  <c:v>44279</c:v>
                </c:pt>
                <c:pt idx="995">
                  <c:v>44280</c:v>
                </c:pt>
                <c:pt idx="996">
                  <c:v>44281</c:v>
                </c:pt>
                <c:pt idx="997">
                  <c:v>44284</c:v>
                </c:pt>
                <c:pt idx="998">
                  <c:v>44285</c:v>
                </c:pt>
                <c:pt idx="999">
                  <c:v>44286</c:v>
                </c:pt>
                <c:pt idx="1000">
                  <c:v>44287</c:v>
                </c:pt>
                <c:pt idx="1001">
                  <c:v>44288</c:v>
                </c:pt>
                <c:pt idx="1002">
                  <c:v>44291</c:v>
                </c:pt>
                <c:pt idx="1003">
                  <c:v>44292</c:v>
                </c:pt>
                <c:pt idx="1004">
                  <c:v>44293</c:v>
                </c:pt>
                <c:pt idx="1005">
                  <c:v>44294</c:v>
                </c:pt>
                <c:pt idx="1006">
                  <c:v>44295</c:v>
                </c:pt>
                <c:pt idx="1007">
                  <c:v>44298</c:v>
                </c:pt>
                <c:pt idx="1008">
                  <c:v>44299</c:v>
                </c:pt>
                <c:pt idx="1009">
                  <c:v>44300</c:v>
                </c:pt>
                <c:pt idx="1010">
                  <c:v>44301</c:v>
                </c:pt>
                <c:pt idx="1011">
                  <c:v>44302</c:v>
                </c:pt>
                <c:pt idx="1012">
                  <c:v>44305</c:v>
                </c:pt>
                <c:pt idx="1013">
                  <c:v>44306</c:v>
                </c:pt>
                <c:pt idx="1014">
                  <c:v>44307</c:v>
                </c:pt>
                <c:pt idx="1015">
                  <c:v>44308</c:v>
                </c:pt>
                <c:pt idx="1016">
                  <c:v>44309</c:v>
                </c:pt>
                <c:pt idx="1017">
                  <c:v>44312</c:v>
                </c:pt>
                <c:pt idx="1018">
                  <c:v>44313</c:v>
                </c:pt>
                <c:pt idx="1019">
                  <c:v>44314</c:v>
                </c:pt>
                <c:pt idx="1020">
                  <c:v>44315</c:v>
                </c:pt>
                <c:pt idx="1021">
                  <c:v>44316</c:v>
                </c:pt>
                <c:pt idx="1022">
                  <c:v>44319</c:v>
                </c:pt>
                <c:pt idx="1023">
                  <c:v>44320</c:v>
                </c:pt>
                <c:pt idx="1024">
                  <c:v>44321</c:v>
                </c:pt>
                <c:pt idx="1025">
                  <c:v>44322</c:v>
                </c:pt>
                <c:pt idx="1026">
                  <c:v>44323</c:v>
                </c:pt>
                <c:pt idx="1027">
                  <c:v>44326</c:v>
                </c:pt>
                <c:pt idx="1028">
                  <c:v>44327</c:v>
                </c:pt>
                <c:pt idx="1029">
                  <c:v>44328</c:v>
                </c:pt>
                <c:pt idx="1030">
                  <c:v>44329</c:v>
                </c:pt>
                <c:pt idx="1031">
                  <c:v>44330</c:v>
                </c:pt>
                <c:pt idx="1032">
                  <c:v>44333</c:v>
                </c:pt>
                <c:pt idx="1033">
                  <c:v>44334</c:v>
                </c:pt>
                <c:pt idx="1034">
                  <c:v>44335</c:v>
                </c:pt>
                <c:pt idx="1035">
                  <c:v>44336</c:v>
                </c:pt>
                <c:pt idx="1036">
                  <c:v>44337</c:v>
                </c:pt>
                <c:pt idx="1037">
                  <c:v>44340</c:v>
                </c:pt>
                <c:pt idx="1038">
                  <c:v>44341</c:v>
                </c:pt>
                <c:pt idx="1039">
                  <c:v>44342</c:v>
                </c:pt>
                <c:pt idx="1040">
                  <c:v>44343</c:v>
                </c:pt>
                <c:pt idx="1041">
                  <c:v>44344</c:v>
                </c:pt>
                <c:pt idx="1042">
                  <c:v>44347</c:v>
                </c:pt>
                <c:pt idx="1043">
                  <c:v>44348</c:v>
                </c:pt>
                <c:pt idx="1044">
                  <c:v>44349</c:v>
                </c:pt>
                <c:pt idx="1045">
                  <c:v>44350</c:v>
                </c:pt>
                <c:pt idx="1046">
                  <c:v>44351</c:v>
                </c:pt>
                <c:pt idx="1047">
                  <c:v>44354</c:v>
                </c:pt>
                <c:pt idx="1048">
                  <c:v>44355</c:v>
                </c:pt>
                <c:pt idx="1049">
                  <c:v>44356</c:v>
                </c:pt>
                <c:pt idx="1050">
                  <c:v>44357</c:v>
                </c:pt>
                <c:pt idx="1051">
                  <c:v>44358</c:v>
                </c:pt>
                <c:pt idx="1052">
                  <c:v>44361</c:v>
                </c:pt>
                <c:pt idx="1053">
                  <c:v>44362</c:v>
                </c:pt>
                <c:pt idx="1054">
                  <c:v>44363</c:v>
                </c:pt>
                <c:pt idx="1055">
                  <c:v>44364</c:v>
                </c:pt>
                <c:pt idx="1056">
                  <c:v>44365</c:v>
                </c:pt>
                <c:pt idx="1057">
                  <c:v>44368</c:v>
                </c:pt>
                <c:pt idx="1058">
                  <c:v>44369</c:v>
                </c:pt>
                <c:pt idx="1059">
                  <c:v>44370</c:v>
                </c:pt>
                <c:pt idx="1060">
                  <c:v>44371</c:v>
                </c:pt>
                <c:pt idx="1061">
                  <c:v>44372</c:v>
                </c:pt>
                <c:pt idx="1062">
                  <c:v>44375</c:v>
                </c:pt>
                <c:pt idx="1063">
                  <c:v>44376</c:v>
                </c:pt>
                <c:pt idx="1064">
                  <c:v>44377</c:v>
                </c:pt>
                <c:pt idx="1065">
                  <c:v>44378</c:v>
                </c:pt>
                <c:pt idx="1066">
                  <c:v>44379</c:v>
                </c:pt>
                <c:pt idx="1067">
                  <c:v>44382</c:v>
                </c:pt>
                <c:pt idx="1068">
                  <c:v>44383</c:v>
                </c:pt>
                <c:pt idx="1069">
                  <c:v>44384</c:v>
                </c:pt>
                <c:pt idx="1070">
                  <c:v>44385</c:v>
                </c:pt>
                <c:pt idx="1071">
                  <c:v>44386</c:v>
                </c:pt>
                <c:pt idx="1072">
                  <c:v>44389</c:v>
                </c:pt>
                <c:pt idx="1073">
                  <c:v>44390</c:v>
                </c:pt>
                <c:pt idx="1074">
                  <c:v>44391</c:v>
                </c:pt>
                <c:pt idx="1075">
                  <c:v>44392</c:v>
                </c:pt>
                <c:pt idx="1076">
                  <c:v>44393</c:v>
                </c:pt>
                <c:pt idx="1077">
                  <c:v>44396</c:v>
                </c:pt>
                <c:pt idx="1078">
                  <c:v>44397</c:v>
                </c:pt>
                <c:pt idx="1079">
                  <c:v>44398</c:v>
                </c:pt>
                <c:pt idx="1080">
                  <c:v>44399</c:v>
                </c:pt>
                <c:pt idx="1081">
                  <c:v>44400</c:v>
                </c:pt>
                <c:pt idx="1082">
                  <c:v>44403</c:v>
                </c:pt>
                <c:pt idx="1083">
                  <c:v>44404</c:v>
                </c:pt>
                <c:pt idx="1084">
                  <c:v>44405</c:v>
                </c:pt>
                <c:pt idx="1085">
                  <c:v>44406</c:v>
                </c:pt>
                <c:pt idx="1086">
                  <c:v>44407</c:v>
                </c:pt>
                <c:pt idx="1087">
                  <c:v>44410</c:v>
                </c:pt>
                <c:pt idx="1088">
                  <c:v>44411</c:v>
                </c:pt>
                <c:pt idx="1089">
                  <c:v>44412</c:v>
                </c:pt>
                <c:pt idx="1090">
                  <c:v>44413</c:v>
                </c:pt>
                <c:pt idx="1091">
                  <c:v>44414</c:v>
                </c:pt>
                <c:pt idx="1092">
                  <c:v>44417</c:v>
                </c:pt>
                <c:pt idx="1093">
                  <c:v>44418</c:v>
                </c:pt>
                <c:pt idx="1094">
                  <c:v>44419</c:v>
                </c:pt>
                <c:pt idx="1095">
                  <c:v>44420</c:v>
                </c:pt>
                <c:pt idx="1096">
                  <c:v>44421</c:v>
                </c:pt>
                <c:pt idx="1097">
                  <c:v>44424</c:v>
                </c:pt>
                <c:pt idx="1098">
                  <c:v>44425</c:v>
                </c:pt>
                <c:pt idx="1099">
                  <c:v>44426</c:v>
                </c:pt>
                <c:pt idx="1100">
                  <c:v>44427</c:v>
                </c:pt>
                <c:pt idx="1101">
                  <c:v>44428</c:v>
                </c:pt>
                <c:pt idx="1102">
                  <c:v>44431</c:v>
                </c:pt>
                <c:pt idx="1103">
                  <c:v>44432</c:v>
                </c:pt>
                <c:pt idx="1104">
                  <c:v>44433</c:v>
                </c:pt>
                <c:pt idx="1105">
                  <c:v>44434</c:v>
                </c:pt>
                <c:pt idx="1106">
                  <c:v>44435</c:v>
                </c:pt>
                <c:pt idx="1107">
                  <c:v>44438</c:v>
                </c:pt>
                <c:pt idx="1108">
                  <c:v>44439</c:v>
                </c:pt>
                <c:pt idx="1109">
                  <c:v>44440</c:v>
                </c:pt>
                <c:pt idx="1110">
                  <c:v>44441</c:v>
                </c:pt>
                <c:pt idx="1111">
                  <c:v>44442</c:v>
                </c:pt>
                <c:pt idx="1112">
                  <c:v>44445</c:v>
                </c:pt>
                <c:pt idx="1113">
                  <c:v>44446</c:v>
                </c:pt>
                <c:pt idx="1114">
                  <c:v>44447</c:v>
                </c:pt>
                <c:pt idx="1115">
                  <c:v>44448</c:v>
                </c:pt>
                <c:pt idx="1116">
                  <c:v>44449</c:v>
                </c:pt>
                <c:pt idx="1117">
                  <c:v>44452</c:v>
                </c:pt>
                <c:pt idx="1118">
                  <c:v>44453</c:v>
                </c:pt>
                <c:pt idx="1119">
                  <c:v>44454</c:v>
                </c:pt>
                <c:pt idx="1120">
                  <c:v>44455</c:v>
                </c:pt>
                <c:pt idx="1121">
                  <c:v>44456</c:v>
                </c:pt>
                <c:pt idx="1122">
                  <c:v>44459</c:v>
                </c:pt>
                <c:pt idx="1123">
                  <c:v>44460</c:v>
                </c:pt>
                <c:pt idx="1124">
                  <c:v>44461</c:v>
                </c:pt>
                <c:pt idx="1125">
                  <c:v>44462</c:v>
                </c:pt>
                <c:pt idx="1126">
                  <c:v>44463</c:v>
                </c:pt>
                <c:pt idx="1127">
                  <c:v>44466</c:v>
                </c:pt>
                <c:pt idx="1128">
                  <c:v>44467</c:v>
                </c:pt>
                <c:pt idx="1129">
                  <c:v>44468</c:v>
                </c:pt>
                <c:pt idx="1130">
                  <c:v>44469</c:v>
                </c:pt>
                <c:pt idx="1131">
                  <c:v>44470</c:v>
                </c:pt>
                <c:pt idx="1132">
                  <c:v>44473</c:v>
                </c:pt>
                <c:pt idx="1133">
                  <c:v>44474</c:v>
                </c:pt>
                <c:pt idx="1134">
                  <c:v>44475</c:v>
                </c:pt>
                <c:pt idx="1135">
                  <c:v>44476</c:v>
                </c:pt>
                <c:pt idx="1136">
                  <c:v>44477</c:v>
                </c:pt>
                <c:pt idx="1137">
                  <c:v>44480</c:v>
                </c:pt>
                <c:pt idx="1138">
                  <c:v>44481</c:v>
                </c:pt>
                <c:pt idx="1139">
                  <c:v>44482</c:v>
                </c:pt>
                <c:pt idx="1140">
                  <c:v>44483</c:v>
                </c:pt>
                <c:pt idx="1141">
                  <c:v>44484</c:v>
                </c:pt>
                <c:pt idx="1142">
                  <c:v>44487</c:v>
                </c:pt>
                <c:pt idx="1143">
                  <c:v>44488</c:v>
                </c:pt>
                <c:pt idx="1144">
                  <c:v>44489</c:v>
                </c:pt>
                <c:pt idx="1145">
                  <c:v>44490</c:v>
                </c:pt>
                <c:pt idx="1146">
                  <c:v>44491</c:v>
                </c:pt>
                <c:pt idx="1147">
                  <c:v>44494</c:v>
                </c:pt>
                <c:pt idx="1148">
                  <c:v>44495</c:v>
                </c:pt>
                <c:pt idx="1149">
                  <c:v>44496</c:v>
                </c:pt>
                <c:pt idx="1150">
                  <c:v>44497</c:v>
                </c:pt>
                <c:pt idx="1151">
                  <c:v>44498</c:v>
                </c:pt>
                <c:pt idx="1152">
                  <c:v>44501</c:v>
                </c:pt>
                <c:pt idx="1153">
                  <c:v>44502</c:v>
                </c:pt>
                <c:pt idx="1154">
                  <c:v>44503</c:v>
                </c:pt>
                <c:pt idx="1155">
                  <c:v>44504</c:v>
                </c:pt>
                <c:pt idx="1156">
                  <c:v>44505</c:v>
                </c:pt>
                <c:pt idx="1157">
                  <c:v>44508</c:v>
                </c:pt>
                <c:pt idx="1158">
                  <c:v>44509</c:v>
                </c:pt>
                <c:pt idx="1159">
                  <c:v>44510</c:v>
                </c:pt>
                <c:pt idx="1160">
                  <c:v>44511</c:v>
                </c:pt>
                <c:pt idx="1161">
                  <c:v>44512</c:v>
                </c:pt>
                <c:pt idx="1162">
                  <c:v>44515</c:v>
                </c:pt>
                <c:pt idx="1163">
                  <c:v>44516</c:v>
                </c:pt>
                <c:pt idx="1164">
                  <c:v>44517</c:v>
                </c:pt>
                <c:pt idx="1165">
                  <c:v>44518</c:v>
                </c:pt>
                <c:pt idx="1166">
                  <c:v>44519</c:v>
                </c:pt>
                <c:pt idx="1167">
                  <c:v>44522</c:v>
                </c:pt>
                <c:pt idx="1168">
                  <c:v>44523</c:v>
                </c:pt>
                <c:pt idx="1169">
                  <c:v>44524</c:v>
                </c:pt>
                <c:pt idx="1170">
                  <c:v>44525</c:v>
                </c:pt>
                <c:pt idx="1171">
                  <c:v>44526</c:v>
                </c:pt>
                <c:pt idx="1172">
                  <c:v>44529</c:v>
                </c:pt>
                <c:pt idx="1173">
                  <c:v>44530</c:v>
                </c:pt>
                <c:pt idx="1174">
                  <c:v>44531</c:v>
                </c:pt>
                <c:pt idx="1175">
                  <c:v>44532</c:v>
                </c:pt>
                <c:pt idx="1176">
                  <c:v>44533</c:v>
                </c:pt>
                <c:pt idx="1177">
                  <c:v>44536</c:v>
                </c:pt>
                <c:pt idx="1178">
                  <c:v>44537</c:v>
                </c:pt>
                <c:pt idx="1179">
                  <c:v>44538</c:v>
                </c:pt>
                <c:pt idx="1180">
                  <c:v>44539</c:v>
                </c:pt>
                <c:pt idx="1181">
                  <c:v>44540</c:v>
                </c:pt>
                <c:pt idx="1182">
                  <c:v>44543</c:v>
                </c:pt>
                <c:pt idx="1183">
                  <c:v>44544</c:v>
                </c:pt>
                <c:pt idx="1184">
                  <c:v>44545</c:v>
                </c:pt>
                <c:pt idx="1185">
                  <c:v>44546</c:v>
                </c:pt>
                <c:pt idx="1186">
                  <c:v>44547</c:v>
                </c:pt>
                <c:pt idx="1187">
                  <c:v>44550</c:v>
                </c:pt>
                <c:pt idx="1188">
                  <c:v>44551</c:v>
                </c:pt>
                <c:pt idx="1189">
                  <c:v>44552</c:v>
                </c:pt>
                <c:pt idx="1190">
                  <c:v>44553</c:v>
                </c:pt>
                <c:pt idx="1191">
                  <c:v>44554</c:v>
                </c:pt>
                <c:pt idx="1192">
                  <c:v>44557</c:v>
                </c:pt>
                <c:pt idx="1193">
                  <c:v>44558</c:v>
                </c:pt>
                <c:pt idx="1194">
                  <c:v>44559</c:v>
                </c:pt>
                <c:pt idx="1195">
                  <c:v>44560</c:v>
                </c:pt>
                <c:pt idx="1196">
                  <c:v>44561</c:v>
                </c:pt>
                <c:pt idx="1197">
                  <c:v>44564</c:v>
                </c:pt>
                <c:pt idx="1198">
                  <c:v>44565</c:v>
                </c:pt>
                <c:pt idx="1199">
                  <c:v>44566</c:v>
                </c:pt>
                <c:pt idx="1200">
                  <c:v>44567</c:v>
                </c:pt>
                <c:pt idx="1201">
                  <c:v>44568</c:v>
                </c:pt>
                <c:pt idx="1202">
                  <c:v>44571</c:v>
                </c:pt>
                <c:pt idx="1203">
                  <c:v>44572</c:v>
                </c:pt>
                <c:pt idx="1204">
                  <c:v>44573</c:v>
                </c:pt>
                <c:pt idx="1205">
                  <c:v>44574</c:v>
                </c:pt>
                <c:pt idx="1206">
                  <c:v>44575</c:v>
                </c:pt>
                <c:pt idx="1207">
                  <c:v>44578</c:v>
                </c:pt>
                <c:pt idx="1208">
                  <c:v>44579</c:v>
                </c:pt>
                <c:pt idx="1209">
                  <c:v>44580</c:v>
                </c:pt>
                <c:pt idx="1210">
                  <c:v>44581</c:v>
                </c:pt>
                <c:pt idx="1211">
                  <c:v>44582</c:v>
                </c:pt>
                <c:pt idx="1212">
                  <c:v>44585</c:v>
                </c:pt>
                <c:pt idx="1213">
                  <c:v>44586</c:v>
                </c:pt>
                <c:pt idx="1214">
                  <c:v>44587</c:v>
                </c:pt>
                <c:pt idx="1215">
                  <c:v>44588</c:v>
                </c:pt>
                <c:pt idx="1216">
                  <c:v>44589</c:v>
                </c:pt>
                <c:pt idx="1217">
                  <c:v>44592</c:v>
                </c:pt>
                <c:pt idx="1218">
                  <c:v>44593</c:v>
                </c:pt>
                <c:pt idx="1219">
                  <c:v>44594</c:v>
                </c:pt>
                <c:pt idx="1220">
                  <c:v>44595</c:v>
                </c:pt>
                <c:pt idx="1221">
                  <c:v>44596</c:v>
                </c:pt>
                <c:pt idx="1222">
                  <c:v>44599</c:v>
                </c:pt>
                <c:pt idx="1223">
                  <c:v>44600</c:v>
                </c:pt>
                <c:pt idx="1224">
                  <c:v>44601</c:v>
                </c:pt>
                <c:pt idx="1225">
                  <c:v>44602</c:v>
                </c:pt>
                <c:pt idx="1226">
                  <c:v>44603</c:v>
                </c:pt>
                <c:pt idx="1227">
                  <c:v>44606</c:v>
                </c:pt>
                <c:pt idx="1228">
                  <c:v>44607</c:v>
                </c:pt>
                <c:pt idx="1229">
                  <c:v>44608</c:v>
                </c:pt>
                <c:pt idx="1230">
                  <c:v>44609</c:v>
                </c:pt>
                <c:pt idx="1231">
                  <c:v>44610</c:v>
                </c:pt>
                <c:pt idx="1232">
                  <c:v>44613</c:v>
                </c:pt>
                <c:pt idx="1233">
                  <c:v>44614</c:v>
                </c:pt>
                <c:pt idx="1234">
                  <c:v>44615</c:v>
                </c:pt>
                <c:pt idx="1235">
                  <c:v>44616</c:v>
                </c:pt>
                <c:pt idx="1236">
                  <c:v>44617</c:v>
                </c:pt>
                <c:pt idx="1237">
                  <c:v>44620</c:v>
                </c:pt>
                <c:pt idx="1238">
                  <c:v>44621</c:v>
                </c:pt>
                <c:pt idx="1239">
                  <c:v>44622</c:v>
                </c:pt>
                <c:pt idx="1240">
                  <c:v>44623</c:v>
                </c:pt>
                <c:pt idx="1241">
                  <c:v>44624</c:v>
                </c:pt>
                <c:pt idx="1242">
                  <c:v>44627</c:v>
                </c:pt>
                <c:pt idx="1243">
                  <c:v>44628</c:v>
                </c:pt>
                <c:pt idx="1244">
                  <c:v>44629</c:v>
                </c:pt>
                <c:pt idx="1245">
                  <c:v>44630</c:v>
                </c:pt>
                <c:pt idx="1246">
                  <c:v>44631</c:v>
                </c:pt>
                <c:pt idx="1247">
                  <c:v>44634</c:v>
                </c:pt>
                <c:pt idx="1248">
                  <c:v>44635</c:v>
                </c:pt>
                <c:pt idx="1249">
                  <c:v>44636</c:v>
                </c:pt>
                <c:pt idx="1250">
                  <c:v>44637</c:v>
                </c:pt>
                <c:pt idx="1251">
                  <c:v>44638</c:v>
                </c:pt>
                <c:pt idx="1252">
                  <c:v>44641</c:v>
                </c:pt>
                <c:pt idx="1253">
                  <c:v>44642</c:v>
                </c:pt>
                <c:pt idx="1254">
                  <c:v>44643</c:v>
                </c:pt>
                <c:pt idx="1255">
                  <c:v>44644</c:v>
                </c:pt>
                <c:pt idx="1256">
                  <c:v>44645</c:v>
                </c:pt>
                <c:pt idx="1257">
                  <c:v>44648</c:v>
                </c:pt>
                <c:pt idx="1258">
                  <c:v>44649</c:v>
                </c:pt>
                <c:pt idx="1259">
                  <c:v>44650</c:v>
                </c:pt>
                <c:pt idx="1260">
                  <c:v>44651</c:v>
                </c:pt>
                <c:pt idx="1261">
                  <c:v>44652</c:v>
                </c:pt>
                <c:pt idx="1262">
                  <c:v>44655</c:v>
                </c:pt>
                <c:pt idx="1263">
                  <c:v>44656</c:v>
                </c:pt>
                <c:pt idx="1264">
                  <c:v>44657</c:v>
                </c:pt>
                <c:pt idx="1265">
                  <c:v>44658</c:v>
                </c:pt>
                <c:pt idx="1266">
                  <c:v>44659</c:v>
                </c:pt>
                <c:pt idx="1267">
                  <c:v>44662</c:v>
                </c:pt>
                <c:pt idx="1268">
                  <c:v>44663</c:v>
                </c:pt>
                <c:pt idx="1269">
                  <c:v>44664</c:v>
                </c:pt>
                <c:pt idx="1270">
                  <c:v>44665</c:v>
                </c:pt>
                <c:pt idx="1271">
                  <c:v>44666</c:v>
                </c:pt>
                <c:pt idx="1272">
                  <c:v>44669</c:v>
                </c:pt>
                <c:pt idx="1273">
                  <c:v>44670</c:v>
                </c:pt>
                <c:pt idx="1274">
                  <c:v>44671</c:v>
                </c:pt>
                <c:pt idx="1275">
                  <c:v>44672</c:v>
                </c:pt>
                <c:pt idx="1276">
                  <c:v>44673</c:v>
                </c:pt>
                <c:pt idx="1277">
                  <c:v>44676</c:v>
                </c:pt>
                <c:pt idx="1278">
                  <c:v>44677</c:v>
                </c:pt>
                <c:pt idx="1279">
                  <c:v>44678</c:v>
                </c:pt>
                <c:pt idx="1280">
                  <c:v>44679</c:v>
                </c:pt>
                <c:pt idx="1281">
                  <c:v>44680</c:v>
                </c:pt>
                <c:pt idx="1282">
                  <c:v>44683</c:v>
                </c:pt>
                <c:pt idx="1283">
                  <c:v>44684</c:v>
                </c:pt>
                <c:pt idx="1284">
                  <c:v>44685</c:v>
                </c:pt>
                <c:pt idx="1285">
                  <c:v>44686</c:v>
                </c:pt>
                <c:pt idx="1286">
                  <c:v>44687</c:v>
                </c:pt>
                <c:pt idx="1287">
                  <c:v>44690</c:v>
                </c:pt>
                <c:pt idx="1288">
                  <c:v>44691</c:v>
                </c:pt>
                <c:pt idx="1289">
                  <c:v>44692</c:v>
                </c:pt>
                <c:pt idx="1290">
                  <c:v>44693</c:v>
                </c:pt>
                <c:pt idx="1291">
                  <c:v>44694</c:v>
                </c:pt>
                <c:pt idx="1292">
                  <c:v>44697</c:v>
                </c:pt>
                <c:pt idx="1293">
                  <c:v>44698</c:v>
                </c:pt>
                <c:pt idx="1294">
                  <c:v>44699</c:v>
                </c:pt>
                <c:pt idx="1295">
                  <c:v>44700</c:v>
                </c:pt>
                <c:pt idx="1296">
                  <c:v>44701</c:v>
                </c:pt>
                <c:pt idx="1297">
                  <c:v>44704</c:v>
                </c:pt>
                <c:pt idx="1298">
                  <c:v>44705</c:v>
                </c:pt>
                <c:pt idx="1299">
                  <c:v>44706</c:v>
                </c:pt>
                <c:pt idx="1300">
                  <c:v>44707</c:v>
                </c:pt>
                <c:pt idx="1301">
                  <c:v>44708</c:v>
                </c:pt>
                <c:pt idx="1302">
                  <c:v>44711</c:v>
                </c:pt>
                <c:pt idx="1303">
                  <c:v>44712</c:v>
                </c:pt>
                <c:pt idx="1304">
                  <c:v>44713</c:v>
                </c:pt>
                <c:pt idx="1305">
                  <c:v>44714</c:v>
                </c:pt>
                <c:pt idx="1306">
                  <c:v>44715</c:v>
                </c:pt>
                <c:pt idx="1307">
                  <c:v>44718</c:v>
                </c:pt>
                <c:pt idx="1308">
                  <c:v>44719</c:v>
                </c:pt>
                <c:pt idx="1309">
                  <c:v>44720</c:v>
                </c:pt>
                <c:pt idx="1310">
                  <c:v>44721</c:v>
                </c:pt>
                <c:pt idx="1311">
                  <c:v>44722</c:v>
                </c:pt>
                <c:pt idx="1312">
                  <c:v>44725</c:v>
                </c:pt>
                <c:pt idx="1313">
                  <c:v>44726</c:v>
                </c:pt>
                <c:pt idx="1314">
                  <c:v>44727</c:v>
                </c:pt>
                <c:pt idx="1315">
                  <c:v>44728</c:v>
                </c:pt>
                <c:pt idx="1316">
                  <c:v>44729</c:v>
                </c:pt>
                <c:pt idx="1317">
                  <c:v>44732</c:v>
                </c:pt>
                <c:pt idx="1318">
                  <c:v>44733</c:v>
                </c:pt>
                <c:pt idx="1319">
                  <c:v>44734</c:v>
                </c:pt>
                <c:pt idx="1320">
                  <c:v>44735</c:v>
                </c:pt>
                <c:pt idx="1321">
                  <c:v>44736</c:v>
                </c:pt>
                <c:pt idx="1322">
                  <c:v>44739</c:v>
                </c:pt>
                <c:pt idx="1323">
                  <c:v>44740</c:v>
                </c:pt>
                <c:pt idx="1324">
                  <c:v>44741</c:v>
                </c:pt>
                <c:pt idx="1325">
                  <c:v>44742</c:v>
                </c:pt>
                <c:pt idx="1326">
                  <c:v>44743</c:v>
                </c:pt>
                <c:pt idx="1327">
                  <c:v>44746</c:v>
                </c:pt>
                <c:pt idx="1328">
                  <c:v>44747</c:v>
                </c:pt>
                <c:pt idx="1329">
                  <c:v>44748</c:v>
                </c:pt>
                <c:pt idx="1330">
                  <c:v>44749</c:v>
                </c:pt>
                <c:pt idx="1331">
                  <c:v>44750</c:v>
                </c:pt>
                <c:pt idx="1332">
                  <c:v>44753</c:v>
                </c:pt>
                <c:pt idx="1333">
                  <c:v>44754</c:v>
                </c:pt>
                <c:pt idx="1334">
                  <c:v>44755</c:v>
                </c:pt>
                <c:pt idx="1335">
                  <c:v>44756</c:v>
                </c:pt>
                <c:pt idx="1336">
                  <c:v>44757</c:v>
                </c:pt>
                <c:pt idx="1337">
                  <c:v>44760</c:v>
                </c:pt>
                <c:pt idx="1338">
                  <c:v>44761</c:v>
                </c:pt>
                <c:pt idx="1339">
                  <c:v>44762</c:v>
                </c:pt>
                <c:pt idx="1340">
                  <c:v>44763</c:v>
                </c:pt>
                <c:pt idx="1341">
                  <c:v>44764</c:v>
                </c:pt>
                <c:pt idx="1342">
                  <c:v>44767</c:v>
                </c:pt>
                <c:pt idx="1343">
                  <c:v>44768</c:v>
                </c:pt>
                <c:pt idx="1344">
                  <c:v>44769</c:v>
                </c:pt>
                <c:pt idx="1345">
                  <c:v>44770</c:v>
                </c:pt>
                <c:pt idx="1346">
                  <c:v>44771</c:v>
                </c:pt>
                <c:pt idx="1347">
                  <c:v>44774</c:v>
                </c:pt>
                <c:pt idx="1348">
                  <c:v>44775</c:v>
                </c:pt>
                <c:pt idx="1349">
                  <c:v>44776</c:v>
                </c:pt>
                <c:pt idx="1350">
                  <c:v>44777</c:v>
                </c:pt>
                <c:pt idx="1351">
                  <c:v>44778</c:v>
                </c:pt>
                <c:pt idx="1352">
                  <c:v>44781</c:v>
                </c:pt>
                <c:pt idx="1353">
                  <c:v>44782</c:v>
                </c:pt>
                <c:pt idx="1354">
                  <c:v>44783</c:v>
                </c:pt>
                <c:pt idx="1355">
                  <c:v>44784</c:v>
                </c:pt>
                <c:pt idx="1356">
                  <c:v>44785</c:v>
                </c:pt>
                <c:pt idx="1357">
                  <c:v>44788</c:v>
                </c:pt>
                <c:pt idx="1358">
                  <c:v>44789</c:v>
                </c:pt>
                <c:pt idx="1359">
                  <c:v>44790</c:v>
                </c:pt>
                <c:pt idx="1360">
                  <c:v>44791</c:v>
                </c:pt>
                <c:pt idx="1361">
                  <c:v>44792</c:v>
                </c:pt>
                <c:pt idx="1362">
                  <c:v>44795</c:v>
                </c:pt>
                <c:pt idx="1363">
                  <c:v>44796</c:v>
                </c:pt>
                <c:pt idx="1364">
                  <c:v>44797</c:v>
                </c:pt>
                <c:pt idx="1365">
                  <c:v>44798</c:v>
                </c:pt>
                <c:pt idx="1366">
                  <c:v>44799</c:v>
                </c:pt>
                <c:pt idx="1367">
                  <c:v>44802</c:v>
                </c:pt>
                <c:pt idx="1368">
                  <c:v>44803</c:v>
                </c:pt>
                <c:pt idx="1369">
                  <c:v>44804</c:v>
                </c:pt>
                <c:pt idx="1370">
                  <c:v>44805</c:v>
                </c:pt>
                <c:pt idx="1371">
                  <c:v>44806</c:v>
                </c:pt>
                <c:pt idx="1372">
                  <c:v>44809</c:v>
                </c:pt>
                <c:pt idx="1373">
                  <c:v>44810</c:v>
                </c:pt>
                <c:pt idx="1374">
                  <c:v>44811</c:v>
                </c:pt>
                <c:pt idx="1375">
                  <c:v>44812</c:v>
                </c:pt>
                <c:pt idx="1376">
                  <c:v>44813</c:v>
                </c:pt>
                <c:pt idx="1377">
                  <c:v>44816</c:v>
                </c:pt>
                <c:pt idx="1378">
                  <c:v>44817</c:v>
                </c:pt>
                <c:pt idx="1379">
                  <c:v>44818</c:v>
                </c:pt>
                <c:pt idx="1380">
                  <c:v>44819</c:v>
                </c:pt>
                <c:pt idx="1381">
                  <c:v>44820</c:v>
                </c:pt>
                <c:pt idx="1382">
                  <c:v>44823</c:v>
                </c:pt>
                <c:pt idx="1383">
                  <c:v>44824</c:v>
                </c:pt>
                <c:pt idx="1384">
                  <c:v>44825</c:v>
                </c:pt>
                <c:pt idx="1385">
                  <c:v>44826</c:v>
                </c:pt>
                <c:pt idx="1386">
                  <c:v>44827</c:v>
                </c:pt>
                <c:pt idx="1387">
                  <c:v>44830</c:v>
                </c:pt>
                <c:pt idx="1388">
                  <c:v>44831</c:v>
                </c:pt>
                <c:pt idx="1389">
                  <c:v>44832</c:v>
                </c:pt>
                <c:pt idx="1390">
                  <c:v>44833</c:v>
                </c:pt>
                <c:pt idx="1391">
                  <c:v>44834</c:v>
                </c:pt>
                <c:pt idx="1392">
                  <c:v>44837</c:v>
                </c:pt>
                <c:pt idx="1393">
                  <c:v>44838</c:v>
                </c:pt>
                <c:pt idx="1394">
                  <c:v>44839</c:v>
                </c:pt>
                <c:pt idx="1395">
                  <c:v>44840</c:v>
                </c:pt>
                <c:pt idx="1396">
                  <c:v>44841</c:v>
                </c:pt>
                <c:pt idx="1397">
                  <c:v>44844</c:v>
                </c:pt>
                <c:pt idx="1398">
                  <c:v>44845</c:v>
                </c:pt>
                <c:pt idx="1399">
                  <c:v>44846</c:v>
                </c:pt>
                <c:pt idx="1400">
                  <c:v>44847</c:v>
                </c:pt>
                <c:pt idx="1401">
                  <c:v>44848</c:v>
                </c:pt>
                <c:pt idx="1402">
                  <c:v>44851</c:v>
                </c:pt>
                <c:pt idx="1403">
                  <c:v>44852</c:v>
                </c:pt>
                <c:pt idx="1404">
                  <c:v>44853</c:v>
                </c:pt>
                <c:pt idx="1405">
                  <c:v>44854</c:v>
                </c:pt>
                <c:pt idx="1406">
                  <c:v>44855</c:v>
                </c:pt>
                <c:pt idx="1407">
                  <c:v>44858</c:v>
                </c:pt>
                <c:pt idx="1408">
                  <c:v>44859</c:v>
                </c:pt>
                <c:pt idx="1409">
                  <c:v>44860</c:v>
                </c:pt>
                <c:pt idx="1410">
                  <c:v>44861</c:v>
                </c:pt>
                <c:pt idx="1411">
                  <c:v>44862</c:v>
                </c:pt>
                <c:pt idx="1412">
                  <c:v>44865</c:v>
                </c:pt>
                <c:pt idx="1413">
                  <c:v>44866</c:v>
                </c:pt>
                <c:pt idx="1414">
                  <c:v>44867</c:v>
                </c:pt>
                <c:pt idx="1415">
                  <c:v>44868</c:v>
                </c:pt>
                <c:pt idx="1416">
                  <c:v>44869</c:v>
                </c:pt>
                <c:pt idx="1417">
                  <c:v>44872</c:v>
                </c:pt>
                <c:pt idx="1418">
                  <c:v>44873</c:v>
                </c:pt>
                <c:pt idx="1419">
                  <c:v>44874</c:v>
                </c:pt>
                <c:pt idx="1420">
                  <c:v>44875</c:v>
                </c:pt>
                <c:pt idx="1421">
                  <c:v>44876</c:v>
                </c:pt>
                <c:pt idx="1422">
                  <c:v>44879</c:v>
                </c:pt>
                <c:pt idx="1423">
                  <c:v>44880</c:v>
                </c:pt>
                <c:pt idx="1424">
                  <c:v>44881</c:v>
                </c:pt>
                <c:pt idx="1425">
                  <c:v>44882</c:v>
                </c:pt>
                <c:pt idx="1426">
                  <c:v>44883</c:v>
                </c:pt>
                <c:pt idx="1427">
                  <c:v>44886</c:v>
                </c:pt>
                <c:pt idx="1428">
                  <c:v>44887</c:v>
                </c:pt>
                <c:pt idx="1429">
                  <c:v>44888</c:v>
                </c:pt>
                <c:pt idx="1430">
                  <c:v>44889</c:v>
                </c:pt>
                <c:pt idx="1431">
                  <c:v>44890</c:v>
                </c:pt>
                <c:pt idx="1432">
                  <c:v>44893</c:v>
                </c:pt>
                <c:pt idx="1433">
                  <c:v>44894</c:v>
                </c:pt>
                <c:pt idx="1434">
                  <c:v>44895</c:v>
                </c:pt>
                <c:pt idx="1435">
                  <c:v>44896</c:v>
                </c:pt>
                <c:pt idx="1436">
                  <c:v>44897</c:v>
                </c:pt>
                <c:pt idx="1437">
                  <c:v>44900</c:v>
                </c:pt>
                <c:pt idx="1438">
                  <c:v>44901</c:v>
                </c:pt>
                <c:pt idx="1439">
                  <c:v>44902</c:v>
                </c:pt>
                <c:pt idx="1440">
                  <c:v>44903</c:v>
                </c:pt>
                <c:pt idx="1441">
                  <c:v>44904</c:v>
                </c:pt>
                <c:pt idx="1442">
                  <c:v>44907</c:v>
                </c:pt>
                <c:pt idx="1443">
                  <c:v>44908</c:v>
                </c:pt>
                <c:pt idx="1444">
                  <c:v>44909</c:v>
                </c:pt>
                <c:pt idx="1445">
                  <c:v>44910</c:v>
                </c:pt>
                <c:pt idx="1446">
                  <c:v>44911</c:v>
                </c:pt>
                <c:pt idx="1447">
                  <c:v>44914</c:v>
                </c:pt>
                <c:pt idx="1448">
                  <c:v>44915</c:v>
                </c:pt>
                <c:pt idx="1449">
                  <c:v>44916</c:v>
                </c:pt>
                <c:pt idx="1450">
                  <c:v>44917</c:v>
                </c:pt>
                <c:pt idx="1451">
                  <c:v>44918</c:v>
                </c:pt>
                <c:pt idx="1452">
                  <c:v>44921</c:v>
                </c:pt>
                <c:pt idx="1453">
                  <c:v>44922</c:v>
                </c:pt>
                <c:pt idx="1454">
                  <c:v>44923</c:v>
                </c:pt>
                <c:pt idx="1455">
                  <c:v>44924</c:v>
                </c:pt>
                <c:pt idx="1456">
                  <c:v>44925</c:v>
                </c:pt>
                <c:pt idx="1457">
                  <c:v>44928</c:v>
                </c:pt>
                <c:pt idx="1458">
                  <c:v>44929</c:v>
                </c:pt>
                <c:pt idx="1459">
                  <c:v>44930</c:v>
                </c:pt>
                <c:pt idx="1460">
                  <c:v>44931</c:v>
                </c:pt>
                <c:pt idx="1461">
                  <c:v>44932</c:v>
                </c:pt>
                <c:pt idx="1462">
                  <c:v>44935</c:v>
                </c:pt>
                <c:pt idx="1463">
                  <c:v>44936</c:v>
                </c:pt>
                <c:pt idx="1464">
                  <c:v>44937</c:v>
                </c:pt>
                <c:pt idx="1465">
                  <c:v>44938</c:v>
                </c:pt>
                <c:pt idx="1466">
                  <c:v>44939</c:v>
                </c:pt>
                <c:pt idx="1467">
                  <c:v>44942</c:v>
                </c:pt>
                <c:pt idx="1468">
                  <c:v>44943</c:v>
                </c:pt>
                <c:pt idx="1469">
                  <c:v>44944</c:v>
                </c:pt>
                <c:pt idx="1470">
                  <c:v>44945</c:v>
                </c:pt>
                <c:pt idx="1471">
                  <c:v>44946</c:v>
                </c:pt>
                <c:pt idx="1472">
                  <c:v>44949</c:v>
                </c:pt>
                <c:pt idx="1473">
                  <c:v>44950</c:v>
                </c:pt>
                <c:pt idx="1474">
                  <c:v>44951</c:v>
                </c:pt>
                <c:pt idx="1475">
                  <c:v>44952</c:v>
                </c:pt>
                <c:pt idx="1476">
                  <c:v>44953</c:v>
                </c:pt>
                <c:pt idx="1477">
                  <c:v>44956</c:v>
                </c:pt>
                <c:pt idx="1478">
                  <c:v>44957</c:v>
                </c:pt>
                <c:pt idx="1479">
                  <c:v>44958</c:v>
                </c:pt>
                <c:pt idx="1480">
                  <c:v>44959</c:v>
                </c:pt>
                <c:pt idx="1481">
                  <c:v>44960</c:v>
                </c:pt>
                <c:pt idx="1482">
                  <c:v>44963</c:v>
                </c:pt>
                <c:pt idx="1483">
                  <c:v>44964</c:v>
                </c:pt>
                <c:pt idx="1484">
                  <c:v>44965</c:v>
                </c:pt>
                <c:pt idx="1485">
                  <c:v>44966</c:v>
                </c:pt>
                <c:pt idx="1486">
                  <c:v>44967</c:v>
                </c:pt>
                <c:pt idx="1487">
                  <c:v>44970</c:v>
                </c:pt>
                <c:pt idx="1488">
                  <c:v>44971</c:v>
                </c:pt>
                <c:pt idx="1489">
                  <c:v>44972</c:v>
                </c:pt>
                <c:pt idx="1490">
                  <c:v>44973</c:v>
                </c:pt>
                <c:pt idx="1491">
                  <c:v>44974</c:v>
                </c:pt>
                <c:pt idx="1492">
                  <c:v>44977</c:v>
                </c:pt>
                <c:pt idx="1493">
                  <c:v>44978</c:v>
                </c:pt>
                <c:pt idx="1494">
                  <c:v>44979</c:v>
                </c:pt>
                <c:pt idx="1495">
                  <c:v>44980</c:v>
                </c:pt>
                <c:pt idx="1496">
                  <c:v>44981</c:v>
                </c:pt>
                <c:pt idx="1497">
                  <c:v>44984</c:v>
                </c:pt>
                <c:pt idx="1498">
                  <c:v>44985</c:v>
                </c:pt>
                <c:pt idx="1499">
                  <c:v>44986</c:v>
                </c:pt>
                <c:pt idx="1500">
                  <c:v>44987</c:v>
                </c:pt>
                <c:pt idx="1501">
                  <c:v>44988</c:v>
                </c:pt>
                <c:pt idx="1502">
                  <c:v>44991</c:v>
                </c:pt>
                <c:pt idx="1503">
                  <c:v>44992</c:v>
                </c:pt>
                <c:pt idx="1504">
                  <c:v>44993</c:v>
                </c:pt>
                <c:pt idx="1505">
                  <c:v>44994</c:v>
                </c:pt>
                <c:pt idx="1506">
                  <c:v>44995</c:v>
                </c:pt>
                <c:pt idx="1507">
                  <c:v>44998</c:v>
                </c:pt>
                <c:pt idx="1508">
                  <c:v>44999</c:v>
                </c:pt>
                <c:pt idx="1509">
                  <c:v>45000</c:v>
                </c:pt>
                <c:pt idx="1510">
                  <c:v>45001</c:v>
                </c:pt>
                <c:pt idx="1511">
                  <c:v>45002</c:v>
                </c:pt>
                <c:pt idx="1512">
                  <c:v>45005</c:v>
                </c:pt>
                <c:pt idx="1513">
                  <c:v>45006</c:v>
                </c:pt>
                <c:pt idx="1514">
                  <c:v>45007</c:v>
                </c:pt>
                <c:pt idx="1515">
                  <c:v>45008</c:v>
                </c:pt>
                <c:pt idx="1516">
                  <c:v>45009</c:v>
                </c:pt>
                <c:pt idx="1517">
                  <c:v>45012</c:v>
                </c:pt>
                <c:pt idx="1518">
                  <c:v>45013</c:v>
                </c:pt>
                <c:pt idx="1519">
                  <c:v>45014</c:v>
                </c:pt>
                <c:pt idx="1520">
                  <c:v>45015</c:v>
                </c:pt>
                <c:pt idx="1521">
                  <c:v>45016</c:v>
                </c:pt>
                <c:pt idx="1522">
                  <c:v>45019</c:v>
                </c:pt>
                <c:pt idx="1523">
                  <c:v>45020</c:v>
                </c:pt>
                <c:pt idx="1524">
                  <c:v>45021</c:v>
                </c:pt>
                <c:pt idx="1525">
                  <c:v>45022</c:v>
                </c:pt>
                <c:pt idx="1526">
                  <c:v>45023</c:v>
                </c:pt>
                <c:pt idx="1527">
                  <c:v>45026</c:v>
                </c:pt>
                <c:pt idx="1528">
                  <c:v>45027</c:v>
                </c:pt>
                <c:pt idx="1529">
                  <c:v>45028</c:v>
                </c:pt>
                <c:pt idx="1530">
                  <c:v>45029</c:v>
                </c:pt>
                <c:pt idx="1531">
                  <c:v>45030</c:v>
                </c:pt>
                <c:pt idx="1532">
                  <c:v>45033</c:v>
                </c:pt>
                <c:pt idx="1533">
                  <c:v>45034</c:v>
                </c:pt>
                <c:pt idx="1534">
                  <c:v>45035</c:v>
                </c:pt>
                <c:pt idx="1535">
                  <c:v>45036</c:v>
                </c:pt>
                <c:pt idx="1536">
                  <c:v>45037</c:v>
                </c:pt>
                <c:pt idx="1537">
                  <c:v>45040</c:v>
                </c:pt>
                <c:pt idx="1538">
                  <c:v>45041</c:v>
                </c:pt>
                <c:pt idx="1539">
                  <c:v>45042</c:v>
                </c:pt>
                <c:pt idx="1540">
                  <c:v>45043</c:v>
                </c:pt>
                <c:pt idx="1541">
                  <c:v>45044</c:v>
                </c:pt>
                <c:pt idx="1542">
                  <c:v>45047</c:v>
                </c:pt>
                <c:pt idx="1543">
                  <c:v>45048</c:v>
                </c:pt>
                <c:pt idx="1544">
                  <c:v>45049</c:v>
                </c:pt>
                <c:pt idx="1545">
                  <c:v>45050</c:v>
                </c:pt>
                <c:pt idx="1546">
                  <c:v>45051</c:v>
                </c:pt>
                <c:pt idx="1547">
                  <c:v>45054</c:v>
                </c:pt>
                <c:pt idx="1548">
                  <c:v>45055</c:v>
                </c:pt>
                <c:pt idx="1549">
                  <c:v>45056</c:v>
                </c:pt>
                <c:pt idx="1550">
                  <c:v>45057</c:v>
                </c:pt>
                <c:pt idx="1551">
                  <c:v>45058</c:v>
                </c:pt>
                <c:pt idx="1552">
                  <c:v>45061</c:v>
                </c:pt>
                <c:pt idx="1553">
                  <c:v>45062</c:v>
                </c:pt>
                <c:pt idx="1554">
                  <c:v>45063</c:v>
                </c:pt>
                <c:pt idx="1555">
                  <c:v>45064</c:v>
                </c:pt>
                <c:pt idx="1556">
                  <c:v>45065</c:v>
                </c:pt>
                <c:pt idx="1557">
                  <c:v>45068</c:v>
                </c:pt>
                <c:pt idx="1558">
                  <c:v>45069</c:v>
                </c:pt>
                <c:pt idx="1559">
                  <c:v>45070</c:v>
                </c:pt>
                <c:pt idx="1560">
                  <c:v>45071</c:v>
                </c:pt>
                <c:pt idx="1561">
                  <c:v>45072</c:v>
                </c:pt>
                <c:pt idx="1562">
                  <c:v>45075</c:v>
                </c:pt>
                <c:pt idx="1563">
                  <c:v>45076</c:v>
                </c:pt>
                <c:pt idx="1564">
                  <c:v>45077</c:v>
                </c:pt>
                <c:pt idx="1565">
                  <c:v>45078</c:v>
                </c:pt>
                <c:pt idx="1566">
                  <c:v>45079</c:v>
                </c:pt>
                <c:pt idx="1567">
                  <c:v>45082</c:v>
                </c:pt>
              </c:numCache>
            </c:numRef>
          </c:cat>
          <c:val>
            <c:numRef>
              <c:f>'1mon'!$D$7:$D$2000</c:f>
              <c:numCache>
                <c:formatCode>0</c:formatCode>
                <c:ptCount val="1994"/>
                <c:pt idx="0">
                  <c:v>4.9721407624633427</c:v>
                </c:pt>
                <c:pt idx="1">
                  <c:v>4.9410557184750727</c:v>
                </c:pt>
                <c:pt idx="2">
                  <c:v>4.9912023460410557</c:v>
                </c:pt>
                <c:pt idx="3">
                  <c:v>4.9178885630498534</c:v>
                </c:pt>
                <c:pt idx="4">
                  <c:v>4.9322580645161285</c:v>
                </c:pt>
                <c:pt idx="5">
                  <c:v>5.0718475073313787</c:v>
                </c:pt>
                <c:pt idx="6">
                  <c:v>4.9340175953079175</c:v>
                </c:pt>
                <c:pt idx="7">
                  <c:v>4.8436950146627566</c:v>
                </c:pt>
                <c:pt idx="8">
                  <c:v>4.8290322580645153</c:v>
                </c:pt>
                <c:pt idx="9">
                  <c:v>4.851319648093841</c:v>
                </c:pt>
                <c:pt idx="10">
                  <c:v>4.7565982404692075</c:v>
                </c:pt>
                <c:pt idx="11">
                  <c:v>4.7906158357771256</c:v>
                </c:pt>
                <c:pt idx="12">
                  <c:v>4.8348973607038115</c:v>
                </c:pt>
                <c:pt idx="13">
                  <c:v>4.8448680351906157</c:v>
                </c:pt>
                <c:pt idx="14">
                  <c:v>4.805278592375366</c:v>
                </c:pt>
                <c:pt idx="15">
                  <c:v>4.7847507331378294</c:v>
                </c:pt>
                <c:pt idx="16">
                  <c:v>4.8366568914956005</c:v>
                </c:pt>
                <c:pt idx="17">
                  <c:v>4.872140762463343</c:v>
                </c:pt>
                <c:pt idx="18">
                  <c:v>4.9692082111436946</c:v>
                </c:pt>
                <c:pt idx="19">
                  <c:v>5.0633431085043981</c:v>
                </c:pt>
                <c:pt idx="20">
                  <c:v>5.0026392961876835</c:v>
                </c:pt>
                <c:pt idx="21">
                  <c:v>5.0205278592375366</c:v>
                </c:pt>
                <c:pt idx="22">
                  <c:v>5.0372434017595307</c:v>
                </c:pt>
                <c:pt idx="23">
                  <c:v>4.9765395894428144</c:v>
                </c:pt>
                <c:pt idx="24">
                  <c:v>4.9791788856304979</c:v>
                </c:pt>
                <c:pt idx="25">
                  <c:v>5.014956011730205</c:v>
                </c:pt>
                <c:pt idx="26">
                  <c:v>4.9428152492668618</c:v>
                </c:pt>
                <c:pt idx="27">
                  <c:v>4.8791788856304992</c:v>
                </c:pt>
                <c:pt idx="28">
                  <c:v>4.8310850439882698</c:v>
                </c:pt>
                <c:pt idx="29">
                  <c:v>4.8563049853372426</c:v>
                </c:pt>
                <c:pt idx="30">
                  <c:v>4.8771260997067447</c:v>
                </c:pt>
                <c:pt idx="31">
                  <c:v>4.916422287390029</c:v>
                </c:pt>
                <c:pt idx="32">
                  <c:v>4.9873900293255131</c:v>
                </c:pt>
                <c:pt idx="33">
                  <c:v>4.9841642228738996</c:v>
                </c:pt>
                <c:pt idx="34">
                  <c:v>4.9917888563049848</c:v>
                </c:pt>
                <c:pt idx="35">
                  <c:v>5.0838709677419347</c:v>
                </c:pt>
                <c:pt idx="36">
                  <c:v>5.0460410557184749</c:v>
                </c:pt>
                <c:pt idx="37">
                  <c:v>5.0255131964809383</c:v>
                </c:pt>
                <c:pt idx="38">
                  <c:v>5.1002932551319642</c:v>
                </c:pt>
                <c:pt idx="39">
                  <c:v>5.1826979472140753</c:v>
                </c:pt>
                <c:pt idx="40">
                  <c:v>5.1392961876832839</c:v>
                </c:pt>
                <c:pt idx="41">
                  <c:v>5.1217008797653953</c:v>
                </c:pt>
                <c:pt idx="42">
                  <c:v>5.1695014662756593</c:v>
                </c:pt>
                <c:pt idx="43">
                  <c:v>5.0803519061583584</c:v>
                </c:pt>
                <c:pt idx="44">
                  <c:v>5.1595307917888569</c:v>
                </c:pt>
                <c:pt idx="45">
                  <c:v>5.1862170087976533</c:v>
                </c:pt>
                <c:pt idx="46">
                  <c:v>5.1703812316715538</c:v>
                </c:pt>
                <c:pt idx="47">
                  <c:v>5.2809384164222868</c:v>
                </c:pt>
                <c:pt idx="48">
                  <c:v>5.2469208211143687</c:v>
                </c:pt>
                <c:pt idx="49">
                  <c:v>5.372727272727273</c:v>
                </c:pt>
                <c:pt idx="50">
                  <c:v>5.4390029325513192</c:v>
                </c:pt>
                <c:pt idx="51">
                  <c:v>5.5466275659824049</c:v>
                </c:pt>
                <c:pt idx="52">
                  <c:v>5.4123167155425218</c:v>
                </c:pt>
                <c:pt idx="53">
                  <c:v>5.4038123167155421</c:v>
                </c:pt>
                <c:pt idx="54">
                  <c:v>5.5249266862170083</c:v>
                </c:pt>
                <c:pt idx="55">
                  <c:v>5.5434017595307914</c:v>
                </c:pt>
                <c:pt idx="56">
                  <c:v>5.5747800586510268</c:v>
                </c:pt>
                <c:pt idx="57">
                  <c:v>5.6</c:v>
                </c:pt>
                <c:pt idx="58">
                  <c:v>5.5973607038123161</c:v>
                </c:pt>
                <c:pt idx="59">
                  <c:v>5.6841642228738998</c:v>
                </c:pt>
                <c:pt idx="60">
                  <c:v>5.6425219941348974</c:v>
                </c:pt>
                <c:pt idx="61">
                  <c:v>5.6733137829912019</c:v>
                </c:pt>
                <c:pt idx="62">
                  <c:v>5.7252199413489731</c:v>
                </c:pt>
                <c:pt idx="63">
                  <c:v>5.805278592375366</c:v>
                </c:pt>
                <c:pt idx="64">
                  <c:v>5.7686217008797653</c:v>
                </c:pt>
                <c:pt idx="65">
                  <c:v>5.7052785923753655</c:v>
                </c:pt>
                <c:pt idx="66">
                  <c:v>5.7117302052785925</c:v>
                </c:pt>
                <c:pt idx="67">
                  <c:v>5.7439882697947207</c:v>
                </c:pt>
                <c:pt idx="68">
                  <c:v>5.8730205278592376</c:v>
                </c:pt>
                <c:pt idx="69">
                  <c:v>5.9023460410557176</c:v>
                </c:pt>
                <c:pt idx="70">
                  <c:v>5.8803519061583573</c:v>
                </c:pt>
                <c:pt idx="71">
                  <c:v>5.933724340175953</c:v>
                </c:pt>
                <c:pt idx="72">
                  <c:v>6.0287390029325509</c:v>
                </c:pt>
                <c:pt idx="73">
                  <c:v>6.0252199413489729</c:v>
                </c:pt>
                <c:pt idx="74">
                  <c:v>6.0536656891495602</c:v>
                </c:pt>
                <c:pt idx="75">
                  <c:v>6.0988269794721406</c:v>
                </c:pt>
                <c:pt idx="76">
                  <c:v>6.0425219941348969</c:v>
                </c:pt>
                <c:pt idx="77">
                  <c:v>5.9932551319648093</c:v>
                </c:pt>
                <c:pt idx="78">
                  <c:v>6.013196480938416</c:v>
                </c:pt>
                <c:pt idx="79">
                  <c:v>5.949266862170087</c:v>
                </c:pt>
                <c:pt idx="80">
                  <c:v>5.870381231671554</c:v>
                </c:pt>
                <c:pt idx="81">
                  <c:v>5.8322580645161297</c:v>
                </c:pt>
                <c:pt idx="82">
                  <c:v>6.0615835777126099</c:v>
                </c:pt>
                <c:pt idx="83">
                  <c:v>5.9774193548387089</c:v>
                </c:pt>
                <c:pt idx="84">
                  <c:v>6.0052785923753671</c:v>
                </c:pt>
                <c:pt idx="85">
                  <c:v>6.0560117302052783</c:v>
                </c:pt>
                <c:pt idx="86">
                  <c:v>5.8149560117302048</c:v>
                </c:pt>
                <c:pt idx="87">
                  <c:v>6.0780058651026385</c:v>
                </c:pt>
                <c:pt idx="88">
                  <c:v>6.160703812316715</c:v>
                </c:pt>
                <c:pt idx="89">
                  <c:v>6.1747800586510264</c:v>
                </c:pt>
                <c:pt idx="90">
                  <c:v>6.2237536656891486</c:v>
                </c:pt>
                <c:pt idx="91">
                  <c:v>6.2401759530791789</c:v>
                </c:pt>
                <c:pt idx="92">
                  <c:v>6.2627565982404692</c:v>
                </c:pt>
                <c:pt idx="93">
                  <c:v>6.2645161290322573</c:v>
                </c:pt>
                <c:pt idx="94">
                  <c:v>6.2615835777126101</c:v>
                </c:pt>
                <c:pt idx="95">
                  <c:v>6.2211143695014659</c:v>
                </c:pt>
                <c:pt idx="96">
                  <c:v>6.243108504398827</c:v>
                </c:pt>
                <c:pt idx="97">
                  <c:v>6.2692082111436944</c:v>
                </c:pt>
                <c:pt idx="98">
                  <c:v>6.2519061583577704</c:v>
                </c:pt>
                <c:pt idx="99">
                  <c:v>6.3428152492668621</c:v>
                </c:pt>
                <c:pt idx="100">
                  <c:v>6.2818181818181813</c:v>
                </c:pt>
                <c:pt idx="101">
                  <c:v>6.1478005865102636</c:v>
                </c:pt>
                <c:pt idx="102">
                  <c:v>6.0964809384164225</c:v>
                </c:pt>
                <c:pt idx="103">
                  <c:v>6.0803519061583584</c:v>
                </c:pt>
                <c:pt idx="104">
                  <c:v>6.1316715542521987</c:v>
                </c:pt>
                <c:pt idx="105">
                  <c:v>6.02932551319648</c:v>
                </c:pt>
                <c:pt idx="106">
                  <c:v>6.0073313782991198</c:v>
                </c:pt>
                <c:pt idx="107">
                  <c:v>6.0299120234604109</c:v>
                </c:pt>
                <c:pt idx="108">
                  <c:v>6.1483870967741936</c:v>
                </c:pt>
                <c:pt idx="109">
                  <c:v>6.3085043988269796</c:v>
                </c:pt>
                <c:pt idx="110">
                  <c:v>6.3064516129032251</c:v>
                </c:pt>
                <c:pt idx="111">
                  <c:v>6.2266862170087975</c:v>
                </c:pt>
                <c:pt idx="112">
                  <c:v>6.4445747800586508</c:v>
                </c:pt>
                <c:pt idx="113">
                  <c:v>6.5302052785923754</c:v>
                </c:pt>
                <c:pt idx="114">
                  <c:v>6.5703812316715542</c:v>
                </c:pt>
                <c:pt idx="115">
                  <c:v>6.6478005865102636</c:v>
                </c:pt>
                <c:pt idx="116">
                  <c:v>6.7612903225806456</c:v>
                </c:pt>
                <c:pt idx="117">
                  <c:v>6.7480938416422278</c:v>
                </c:pt>
                <c:pt idx="118">
                  <c:v>6.6079178885630503</c:v>
                </c:pt>
                <c:pt idx="119">
                  <c:v>6.5997067448680342</c:v>
                </c:pt>
                <c:pt idx="120">
                  <c:v>6.5598240469208209</c:v>
                </c:pt>
                <c:pt idx="121">
                  <c:v>6.5498533724340176</c:v>
                </c:pt>
                <c:pt idx="122">
                  <c:v>6.6744868035190619</c:v>
                </c:pt>
                <c:pt idx="123">
                  <c:v>6.7753665689149551</c:v>
                </c:pt>
                <c:pt idx="124">
                  <c:v>6.7621700879765392</c:v>
                </c:pt>
                <c:pt idx="125">
                  <c:v>6.9583577712609976</c:v>
                </c:pt>
                <c:pt idx="126">
                  <c:v>7.1096774193548384</c:v>
                </c:pt>
                <c:pt idx="127">
                  <c:v>7.2005865102639293</c:v>
                </c:pt>
                <c:pt idx="128">
                  <c:v>6.9967741935483874</c:v>
                </c:pt>
                <c:pt idx="129">
                  <c:v>7.1158357771260992</c:v>
                </c:pt>
                <c:pt idx="130">
                  <c:v>7.096187683284457</c:v>
                </c:pt>
                <c:pt idx="131">
                  <c:v>7.2272727272727266</c:v>
                </c:pt>
                <c:pt idx="132">
                  <c:v>7.4589442815249258</c:v>
                </c:pt>
                <c:pt idx="133">
                  <c:v>7.3656891495601169</c:v>
                </c:pt>
                <c:pt idx="134">
                  <c:v>7.3489736070381229</c:v>
                </c:pt>
                <c:pt idx="135">
                  <c:v>7.3428152492668621</c:v>
                </c:pt>
                <c:pt idx="136">
                  <c:v>7.1536656891495589</c:v>
                </c:pt>
                <c:pt idx="137">
                  <c:v>7.400293255131964</c:v>
                </c:pt>
                <c:pt idx="138">
                  <c:v>7.3747800586510257</c:v>
                </c:pt>
                <c:pt idx="139">
                  <c:v>7.1577712609970678</c:v>
                </c:pt>
                <c:pt idx="140">
                  <c:v>7.2595307917888556</c:v>
                </c:pt>
                <c:pt idx="141">
                  <c:v>7.2108504398826971</c:v>
                </c:pt>
                <c:pt idx="142">
                  <c:v>7.0360703812316707</c:v>
                </c:pt>
                <c:pt idx="143">
                  <c:v>6.9205278592375361</c:v>
                </c:pt>
                <c:pt idx="144">
                  <c:v>7.0791788856304985</c:v>
                </c:pt>
                <c:pt idx="145">
                  <c:v>6.9434017595307918</c:v>
                </c:pt>
                <c:pt idx="146">
                  <c:v>6.8129032258064512</c:v>
                </c:pt>
                <c:pt idx="147">
                  <c:v>6.8129032258064512</c:v>
                </c:pt>
                <c:pt idx="148">
                  <c:v>6.8129032258064512</c:v>
                </c:pt>
                <c:pt idx="149">
                  <c:v>6.7434017595307916</c:v>
                </c:pt>
                <c:pt idx="150">
                  <c:v>6.9228739002932542</c:v>
                </c:pt>
                <c:pt idx="151">
                  <c:v>6.9275659824046922</c:v>
                </c:pt>
                <c:pt idx="152">
                  <c:v>6.9275659824046922</c:v>
                </c:pt>
                <c:pt idx="153">
                  <c:v>6.8085043988269787</c:v>
                </c:pt>
                <c:pt idx="154">
                  <c:v>6.8422287390029322</c:v>
                </c:pt>
                <c:pt idx="155">
                  <c:v>6.7900293255131965</c:v>
                </c:pt>
                <c:pt idx="156">
                  <c:v>6.6683284457478003</c:v>
                </c:pt>
                <c:pt idx="157">
                  <c:v>6.7002932551319638</c:v>
                </c:pt>
                <c:pt idx="158">
                  <c:v>6.8519061583577709</c:v>
                </c:pt>
                <c:pt idx="159">
                  <c:v>6.7692082111436944</c:v>
                </c:pt>
                <c:pt idx="160">
                  <c:v>6.8926686217008797</c:v>
                </c:pt>
                <c:pt idx="161">
                  <c:v>7.0372434017595307</c:v>
                </c:pt>
                <c:pt idx="162">
                  <c:v>6.8912023460410552</c:v>
                </c:pt>
                <c:pt idx="163">
                  <c:v>6.786217008797653</c:v>
                </c:pt>
                <c:pt idx="164">
                  <c:v>6.6199413489736072</c:v>
                </c:pt>
                <c:pt idx="165">
                  <c:v>6.580645161290323</c:v>
                </c:pt>
                <c:pt idx="166">
                  <c:v>6.5290322580645155</c:v>
                </c:pt>
                <c:pt idx="167">
                  <c:v>6.6607038123167159</c:v>
                </c:pt>
                <c:pt idx="168">
                  <c:v>6.5451612903225804</c:v>
                </c:pt>
                <c:pt idx="169">
                  <c:v>6.450439882697947</c:v>
                </c:pt>
                <c:pt idx="170">
                  <c:v>6.5117302052785915</c:v>
                </c:pt>
                <c:pt idx="171">
                  <c:v>6.4674486803519056</c:v>
                </c:pt>
                <c:pt idx="172">
                  <c:v>6.2768328445747796</c:v>
                </c:pt>
                <c:pt idx="173">
                  <c:v>6.3668621700879759</c:v>
                </c:pt>
                <c:pt idx="174">
                  <c:v>6.5442815249266859</c:v>
                </c:pt>
                <c:pt idx="175">
                  <c:v>6.6237536656891489</c:v>
                </c:pt>
                <c:pt idx="176">
                  <c:v>6.6184750733137827</c:v>
                </c:pt>
                <c:pt idx="177">
                  <c:v>6.4149560117302054</c:v>
                </c:pt>
                <c:pt idx="178">
                  <c:v>6.5407624633431078</c:v>
                </c:pt>
                <c:pt idx="179">
                  <c:v>6.5129032258064514</c:v>
                </c:pt>
                <c:pt idx="180">
                  <c:v>6.3853372434017599</c:v>
                </c:pt>
                <c:pt idx="181">
                  <c:v>6.4026392961876821</c:v>
                </c:pt>
                <c:pt idx="182">
                  <c:v>6.4794721407624625</c:v>
                </c:pt>
                <c:pt idx="183">
                  <c:v>6.6111436950146629</c:v>
                </c:pt>
                <c:pt idx="184">
                  <c:v>6.5548387096774192</c:v>
                </c:pt>
                <c:pt idx="185">
                  <c:v>6.5102639296187679</c:v>
                </c:pt>
                <c:pt idx="186">
                  <c:v>6.6947214076246331</c:v>
                </c:pt>
                <c:pt idx="187">
                  <c:v>6.9709677419354836</c:v>
                </c:pt>
                <c:pt idx="188">
                  <c:v>7.1583577712609969</c:v>
                </c:pt>
                <c:pt idx="189">
                  <c:v>7.112316715542522</c:v>
                </c:pt>
                <c:pt idx="190">
                  <c:v>7.2079178885630499</c:v>
                </c:pt>
                <c:pt idx="191">
                  <c:v>7.3439882697947212</c:v>
                </c:pt>
                <c:pt idx="192">
                  <c:v>6.7134897360703816</c:v>
                </c:pt>
                <c:pt idx="193">
                  <c:v>6.851319648093841</c:v>
                </c:pt>
                <c:pt idx="194">
                  <c:v>7.1964809384164221</c:v>
                </c:pt>
                <c:pt idx="195">
                  <c:v>6.3120234604105576</c:v>
                </c:pt>
                <c:pt idx="196">
                  <c:v>6.4178885630498534</c:v>
                </c:pt>
                <c:pt idx="197">
                  <c:v>6.3299120234604107</c:v>
                </c:pt>
                <c:pt idx="198">
                  <c:v>6.4055718475073311</c:v>
                </c:pt>
                <c:pt idx="199">
                  <c:v>6.4642228739002929</c:v>
                </c:pt>
                <c:pt idx="200">
                  <c:v>6.6472140762463345</c:v>
                </c:pt>
                <c:pt idx="201">
                  <c:v>6.8633431085043988</c:v>
                </c:pt>
                <c:pt idx="202">
                  <c:v>7.1498533724340172</c:v>
                </c:pt>
                <c:pt idx="203">
                  <c:v>7.0058651026392962</c:v>
                </c:pt>
                <c:pt idx="204">
                  <c:v>6.7501466275659823</c:v>
                </c:pt>
                <c:pt idx="205">
                  <c:v>6.7932551319648091</c:v>
                </c:pt>
                <c:pt idx="206">
                  <c:v>6.7480938416422278</c:v>
                </c:pt>
                <c:pt idx="207">
                  <c:v>6.7894428152492665</c:v>
                </c:pt>
                <c:pt idx="208">
                  <c:v>6.9041055718475066</c:v>
                </c:pt>
                <c:pt idx="209">
                  <c:v>6.9862170087976541</c:v>
                </c:pt>
                <c:pt idx="210">
                  <c:v>6.7648093841642227</c:v>
                </c:pt>
                <c:pt idx="211">
                  <c:v>6.6976539589442812</c:v>
                </c:pt>
                <c:pt idx="212">
                  <c:v>6.6052785923753667</c:v>
                </c:pt>
                <c:pt idx="213">
                  <c:v>6.7076246334310854</c:v>
                </c:pt>
                <c:pt idx="214">
                  <c:v>6.6527859237536653</c:v>
                </c:pt>
                <c:pt idx="215">
                  <c:v>6.7310850439882692</c:v>
                </c:pt>
                <c:pt idx="216">
                  <c:v>6.7310850439882692</c:v>
                </c:pt>
                <c:pt idx="217">
                  <c:v>6.7310850439882692</c:v>
                </c:pt>
                <c:pt idx="218">
                  <c:v>6.4932551319648093</c:v>
                </c:pt>
                <c:pt idx="219">
                  <c:v>6.5436950146627559</c:v>
                </c:pt>
                <c:pt idx="220">
                  <c:v>6.512609970674486</c:v>
                </c:pt>
                <c:pt idx="221">
                  <c:v>6.5609970674486808</c:v>
                </c:pt>
                <c:pt idx="222">
                  <c:v>6.7278592375366566</c:v>
                </c:pt>
                <c:pt idx="223">
                  <c:v>6.8123167155425222</c:v>
                </c:pt>
                <c:pt idx="224">
                  <c:v>6.967741935483871</c:v>
                </c:pt>
                <c:pt idx="225">
                  <c:v>6.9897360703812312</c:v>
                </c:pt>
                <c:pt idx="226">
                  <c:v>7.0847507331378292</c:v>
                </c:pt>
                <c:pt idx="227">
                  <c:v>6.9721407624633427</c:v>
                </c:pt>
                <c:pt idx="228">
                  <c:v>6.9020527859237539</c:v>
                </c:pt>
                <c:pt idx="229">
                  <c:v>7.0671554252199416</c:v>
                </c:pt>
                <c:pt idx="230">
                  <c:v>7.2043988269794719</c:v>
                </c:pt>
                <c:pt idx="231">
                  <c:v>7.1671554252199412</c:v>
                </c:pt>
                <c:pt idx="232">
                  <c:v>7.1032258064516132</c:v>
                </c:pt>
                <c:pt idx="233">
                  <c:v>7.062756598240469</c:v>
                </c:pt>
                <c:pt idx="234">
                  <c:v>7.1287390029325515</c:v>
                </c:pt>
                <c:pt idx="235">
                  <c:v>7.1225806451612899</c:v>
                </c:pt>
                <c:pt idx="236">
                  <c:v>7.1920821114369495</c:v>
                </c:pt>
                <c:pt idx="237">
                  <c:v>7.2926686217008792</c:v>
                </c:pt>
                <c:pt idx="238">
                  <c:v>7.1715542521994129</c:v>
                </c:pt>
                <c:pt idx="239">
                  <c:v>6.9747800586510253</c:v>
                </c:pt>
                <c:pt idx="240">
                  <c:v>7.066275659824047</c:v>
                </c:pt>
                <c:pt idx="241">
                  <c:v>7.1829912023460407</c:v>
                </c:pt>
                <c:pt idx="242">
                  <c:v>7.2175953079178878</c:v>
                </c:pt>
                <c:pt idx="243">
                  <c:v>7.2290322580645157</c:v>
                </c:pt>
                <c:pt idx="244">
                  <c:v>7.2659824046920818</c:v>
                </c:pt>
                <c:pt idx="245">
                  <c:v>7.3700879765395895</c:v>
                </c:pt>
                <c:pt idx="246">
                  <c:v>7.4797653958944279</c:v>
                </c:pt>
                <c:pt idx="247">
                  <c:v>7.6035190615835777</c:v>
                </c:pt>
                <c:pt idx="248">
                  <c:v>7.4293255131964804</c:v>
                </c:pt>
                <c:pt idx="249">
                  <c:v>7.4392961876832837</c:v>
                </c:pt>
                <c:pt idx="250">
                  <c:v>7.7026392961876828</c:v>
                </c:pt>
                <c:pt idx="251">
                  <c:v>7.6475073313782982</c:v>
                </c:pt>
                <c:pt idx="252">
                  <c:v>7.7495601173020523</c:v>
                </c:pt>
                <c:pt idx="253">
                  <c:v>7.9134897360703809</c:v>
                </c:pt>
                <c:pt idx="254">
                  <c:v>7.8096774193548386</c:v>
                </c:pt>
                <c:pt idx="255">
                  <c:v>7.7753665689149551</c:v>
                </c:pt>
                <c:pt idx="256">
                  <c:v>7.5231671554252193</c:v>
                </c:pt>
                <c:pt idx="257">
                  <c:v>7.5026392961876827</c:v>
                </c:pt>
                <c:pt idx="258">
                  <c:v>7.6692082111436948</c:v>
                </c:pt>
                <c:pt idx="259">
                  <c:v>7.8434017595307912</c:v>
                </c:pt>
                <c:pt idx="260">
                  <c:v>7.6152492668621701</c:v>
                </c:pt>
                <c:pt idx="261">
                  <c:v>7.4574780058651022</c:v>
                </c:pt>
                <c:pt idx="262">
                  <c:v>7.4536656891495605</c:v>
                </c:pt>
                <c:pt idx="263">
                  <c:v>7.3621700879765397</c:v>
                </c:pt>
                <c:pt idx="264">
                  <c:v>7.3736070381231666</c:v>
                </c:pt>
                <c:pt idx="265">
                  <c:v>7.5055718475073316</c:v>
                </c:pt>
                <c:pt idx="266">
                  <c:v>7.4401759530791782</c:v>
                </c:pt>
                <c:pt idx="267">
                  <c:v>7.3891495601173016</c:v>
                </c:pt>
                <c:pt idx="268">
                  <c:v>7.5269794721407628</c:v>
                </c:pt>
                <c:pt idx="269">
                  <c:v>7.7366568914956009</c:v>
                </c:pt>
                <c:pt idx="270">
                  <c:v>7.5912023460410554</c:v>
                </c:pt>
                <c:pt idx="271">
                  <c:v>7.3765395894428147</c:v>
                </c:pt>
                <c:pt idx="272">
                  <c:v>7.5296187683284446</c:v>
                </c:pt>
                <c:pt idx="273">
                  <c:v>7.3287390029325508</c:v>
                </c:pt>
                <c:pt idx="274">
                  <c:v>7.3407624633431086</c:v>
                </c:pt>
                <c:pt idx="275">
                  <c:v>7.3624633431085043</c:v>
                </c:pt>
                <c:pt idx="276">
                  <c:v>7.3953079178885623</c:v>
                </c:pt>
                <c:pt idx="277">
                  <c:v>7.3683284457478004</c:v>
                </c:pt>
                <c:pt idx="278">
                  <c:v>7.3674486803519059</c:v>
                </c:pt>
                <c:pt idx="279">
                  <c:v>7.4900293255131967</c:v>
                </c:pt>
                <c:pt idx="280">
                  <c:v>7.4390029325513192</c:v>
                </c:pt>
                <c:pt idx="281">
                  <c:v>7.4736070381231663</c:v>
                </c:pt>
                <c:pt idx="282">
                  <c:v>7.594428152492668</c:v>
                </c:pt>
                <c:pt idx="283">
                  <c:v>7.5929618768328444</c:v>
                </c:pt>
                <c:pt idx="284">
                  <c:v>7.6554252199413488</c:v>
                </c:pt>
                <c:pt idx="285">
                  <c:v>7.7442815249266861</c:v>
                </c:pt>
                <c:pt idx="286">
                  <c:v>7.690029325513196</c:v>
                </c:pt>
                <c:pt idx="287">
                  <c:v>7.8129032258064512</c:v>
                </c:pt>
                <c:pt idx="288">
                  <c:v>7.819061583577712</c:v>
                </c:pt>
                <c:pt idx="289">
                  <c:v>7.7026392961876828</c:v>
                </c:pt>
                <c:pt idx="290">
                  <c:v>7.5539589442815247</c:v>
                </c:pt>
                <c:pt idx="291">
                  <c:v>7.6258064516129034</c:v>
                </c:pt>
                <c:pt idx="292">
                  <c:v>7.5093841642228734</c:v>
                </c:pt>
                <c:pt idx="293">
                  <c:v>7.450439882697947</c:v>
                </c:pt>
                <c:pt idx="294">
                  <c:v>7.5607038123167154</c:v>
                </c:pt>
                <c:pt idx="295">
                  <c:v>7.4627565982404693</c:v>
                </c:pt>
                <c:pt idx="296">
                  <c:v>7.5026392961876827</c:v>
                </c:pt>
                <c:pt idx="297">
                  <c:v>7.5648093841642225</c:v>
                </c:pt>
                <c:pt idx="298">
                  <c:v>7.5677419354838706</c:v>
                </c:pt>
                <c:pt idx="299">
                  <c:v>7.5862170087976537</c:v>
                </c:pt>
                <c:pt idx="300">
                  <c:v>7.5536656891495593</c:v>
                </c:pt>
                <c:pt idx="301">
                  <c:v>7.512609970674486</c:v>
                </c:pt>
                <c:pt idx="302">
                  <c:v>7.5759530791788849</c:v>
                </c:pt>
                <c:pt idx="303">
                  <c:v>7.5431085043988269</c:v>
                </c:pt>
                <c:pt idx="304">
                  <c:v>7.4935483870967738</c:v>
                </c:pt>
                <c:pt idx="305">
                  <c:v>7.4897360703812312</c:v>
                </c:pt>
                <c:pt idx="306">
                  <c:v>7.5486803519061576</c:v>
                </c:pt>
                <c:pt idx="307">
                  <c:v>7.6390029325513193</c:v>
                </c:pt>
                <c:pt idx="308">
                  <c:v>7.7002932551319638</c:v>
                </c:pt>
                <c:pt idx="309">
                  <c:v>7.6592375366568906</c:v>
                </c:pt>
                <c:pt idx="310">
                  <c:v>7.6932551319648095</c:v>
                </c:pt>
                <c:pt idx="311">
                  <c:v>7.6906158357771259</c:v>
                </c:pt>
                <c:pt idx="312">
                  <c:v>7.8187683284457474</c:v>
                </c:pt>
                <c:pt idx="313">
                  <c:v>7.8744868035190612</c:v>
                </c:pt>
                <c:pt idx="314">
                  <c:v>7.8093841642228732</c:v>
                </c:pt>
                <c:pt idx="315">
                  <c:v>7.9914956011730203</c:v>
                </c:pt>
                <c:pt idx="316">
                  <c:v>8.0715542521994141</c:v>
                </c:pt>
                <c:pt idx="317">
                  <c:v>8.1404692082111438</c:v>
                </c:pt>
                <c:pt idx="318">
                  <c:v>8.2539589442815249</c:v>
                </c:pt>
                <c:pt idx="319">
                  <c:v>8.3187683284457474</c:v>
                </c:pt>
                <c:pt idx="320">
                  <c:v>8.4035190615835766</c:v>
                </c:pt>
                <c:pt idx="321">
                  <c:v>8.5085043988269788</c:v>
                </c:pt>
                <c:pt idx="322">
                  <c:v>8.6888563049853378</c:v>
                </c:pt>
                <c:pt idx="323">
                  <c:v>8.7369501466275654</c:v>
                </c:pt>
                <c:pt idx="324">
                  <c:v>8.9762463343108507</c:v>
                </c:pt>
                <c:pt idx="325">
                  <c:v>8.8196480938416411</c:v>
                </c:pt>
                <c:pt idx="326">
                  <c:v>8.8067448680351905</c:v>
                </c:pt>
                <c:pt idx="327">
                  <c:v>8.9598240469208204</c:v>
                </c:pt>
                <c:pt idx="328">
                  <c:v>9.1178885630498527</c:v>
                </c:pt>
                <c:pt idx="329">
                  <c:v>9.2457478005865088</c:v>
                </c:pt>
                <c:pt idx="330">
                  <c:v>9.38357771260997</c:v>
                </c:pt>
                <c:pt idx="331">
                  <c:v>9.5947214076246343</c:v>
                </c:pt>
                <c:pt idx="332">
                  <c:v>9.9085043988269774</c:v>
                </c:pt>
                <c:pt idx="333">
                  <c:v>9.7020527859237546</c:v>
                </c:pt>
                <c:pt idx="334">
                  <c:v>9.3612903225806452</c:v>
                </c:pt>
                <c:pt idx="335">
                  <c:v>9.1187683284457464</c:v>
                </c:pt>
                <c:pt idx="336">
                  <c:v>9.3513196480938419</c:v>
                </c:pt>
                <c:pt idx="337">
                  <c:v>9.4835777126099696</c:v>
                </c:pt>
                <c:pt idx="338">
                  <c:v>9.3340175953079179</c:v>
                </c:pt>
                <c:pt idx="339">
                  <c:v>9.7645161290322573</c:v>
                </c:pt>
                <c:pt idx="340">
                  <c:v>9.6806451612903235</c:v>
                </c:pt>
                <c:pt idx="341">
                  <c:v>9.8997067448680358</c:v>
                </c:pt>
                <c:pt idx="342">
                  <c:v>10.117595307917888</c:v>
                </c:pt>
                <c:pt idx="343">
                  <c:v>10.029618768328445</c:v>
                </c:pt>
                <c:pt idx="344">
                  <c:v>9.6410557184750729</c:v>
                </c:pt>
                <c:pt idx="345">
                  <c:v>9.3794721407624628</c:v>
                </c:pt>
                <c:pt idx="346">
                  <c:v>9.2724340175953071</c:v>
                </c:pt>
                <c:pt idx="347">
                  <c:v>9.3976539589442805</c:v>
                </c:pt>
                <c:pt idx="348">
                  <c:v>9.1882697947214069</c:v>
                </c:pt>
                <c:pt idx="349">
                  <c:v>9.2695014662756599</c:v>
                </c:pt>
                <c:pt idx="350">
                  <c:v>9.3785923753665692</c:v>
                </c:pt>
                <c:pt idx="351">
                  <c:v>9.4299120234604104</c:v>
                </c:pt>
                <c:pt idx="352">
                  <c:v>9.1824046920821107</c:v>
                </c:pt>
                <c:pt idx="353">
                  <c:v>8.9888563049853367</c:v>
                </c:pt>
                <c:pt idx="354">
                  <c:v>8.8741935483870957</c:v>
                </c:pt>
                <c:pt idx="355">
                  <c:v>8.8187683284457474</c:v>
                </c:pt>
                <c:pt idx="356">
                  <c:v>8.9859237536656877</c:v>
                </c:pt>
                <c:pt idx="357">
                  <c:v>8.9258064516129032</c:v>
                </c:pt>
                <c:pt idx="358">
                  <c:v>8.9357771260997065</c:v>
                </c:pt>
                <c:pt idx="359">
                  <c:v>8.918181818181818</c:v>
                </c:pt>
                <c:pt idx="360">
                  <c:v>8.7469208211143705</c:v>
                </c:pt>
                <c:pt idx="361">
                  <c:v>9.0621700879765399</c:v>
                </c:pt>
                <c:pt idx="362">
                  <c:v>8.7697947214076244</c:v>
                </c:pt>
                <c:pt idx="363">
                  <c:v>8.6284457478005852</c:v>
                </c:pt>
                <c:pt idx="364">
                  <c:v>8.446334310850439</c:v>
                </c:pt>
                <c:pt idx="365">
                  <c:v>8.2287390029325511</c:v>
                </c:pt>
                <c:pt idx="366">
                  <c:v>8.0873900293255119</c:v>
                </c:pt>
                <c:pt idx="367">
                  <c:v>8.1653958944281531</c:v>
                </c:pt>
                <c:pt idx="368">
                  <c:v>7.9709677419354836</c:v>
                </c:pt>
                <c:pt idx="369">
                  <c:v>7.7501466275659823</c:v>
                </c:pt>
                <c:pt idx="370">
                  <c:v>7.9392961876832846</c:v>
                </c:pt>
                <c:pt idx="371">
                  <c:v>8.0366568914956016</c:v>
                </c:pt>
                <c:pt idx="372">
                  <c:v>7.9530791788856305</c:v>
                </c:pt>
                <c:pt idx="373">
                  <c:v>7.9733137829912017</c:v>
                </c:pt>
                <c:pt idx="374">
                  <c:v>8.2618768328445746</c:v>
                </c:pt>
                <c:pt idx="375">
                  <c:v>8.2774193548387096</c:v>
                </c:pt>
                <c:pt idx="376">
                  <c:v>8.1416422287390038</c:v>
                </c:pt>
                <c:pt idx="377">
                  <c:v>8.6316715542521987</c:v>
                </c:pt>
                <c:pt idx="378">
                  <c:v>8.8149560117302048</c:v>
                </c:pt>
                <c:pt idx="379">
                  <c:v>8.784457478005864</c:v>
                </c:pt>
                <c:pt idx="380">
                  <c:v>8.776539589442816</c:v>
                </c:pt>
                <c:pt idx="381">
                  <c:v>8.6108504398826966</c:v>
                </c:pt>
                <c:pt idx="382">
                  <c:v>8.1651026392961867</c:v>
                </c:pt>
                <c:pt idx="383">
                  <c:v>8.1483870967741936</c:v>
                </c:pt>
                <c:pt idx="384">
                  <c:v>8.1876832844574778</c:v>
                </c:pt>
                <c:pt idx="385">
                  <c:v>8.2381231671554254</c:v>
                </c:pt>
                <c:pt idx="386">
                  <c:v>8.2935483870967737</c:v>
                </c:pt>
                <c:pt idx="387">
                  <c:v>8.2131964809384161</c:v>
                </c:pt>
                <c:pt idx="388">
                  <c:v>8.2319648093841646</c:v>
                </c:pt>
                <c:pt idx="389">
                  <c:v>8.0838709677419356</c:v>
                </c:pt>
                <c:pt idx="390">
                  <c:v>8.2046920821114373</c:v>
                </c:pt>
                <c:pt idx="391">
                  <c:v>8.0964809384164216</c:v>
                </c:pt>
                <c:pt idx="392">
                  <c:v>8.2565982404692075</c:v>
                </c:pt>
                <c:pt idx="393">
                  <c:v>8.0997067448680351</c:v>
                </c:pt>
                <c:pt idx="394">
                  <c:v>7.8818181818181809</c:v>
                </c:pt>
                <c:pt idx="395">
                  <c:v>7.7387096774193544</c:v>
                </c:pt>
                <c:pt idx="396">
                  <c:v>7.7609970674486801</c:v>
                </c:pt>
                <c:pt idx="397">
                  <c:v>7.7454545454545451</c:v>
                </c:pt>
                <c:pt idx="398">
                  <c:v>7.7756598240469206</c:v>
                </c:pt>
                <c:pt idx="399">
                  <c:v>8.0407624633431087</c:v>
                </c:pt>
                <c:pt idx="400">
                  <c:v>8.0598240469208218</c:v>
                </c:pt>
                <c:pt idx="401">
                  <c:v>8.1524926686217007</c:v>
                </c:pt>
                <c:pt idx="402">
                  <c:v>8.1554252199413479</c:v>
                </c:pt>
                <c:pt idx="403">
                  <c:v>7.9454545454545453</c:v>
                </c:pt>
                <c:pt idx="404">
                  <c:v>8.1750733137829901</c:v>
                </c:pt>
                <c:pt idx="405">
                  <c:v>8.3337243401759533</c:v>
                </c:pt>
                <c:pt idx="406">
                  <c:v>8.2557184750733139</c:v>
                </c:pt>
                <c:pt idx="407">
                  <c:v>8.1058651026392958</c:v>
                </c:pt>
                <c:pt idx="408">
                  <c:v>8.1058651026392958</c:v>
                </c:pt>
                <c:pt idx="409">
                  <c:v>8.1058651026392958</c:v>
                </c:pt>
                <c:pt idx="410">
                  <c:v>7.8222873900293246</c:v>
                </c:pt>
                <c:pt idx="411">
                  <c:v>7.6161290322580646</c:v>
                </c:pt>
                <c:pt idx="412">
                  <c:v>7.3211143695014655</c:v>
                </c:pt>
                <c:pt idx="413">
                  <c:v>7.3211143695014655</c:v>
                </c:pt>
                <c:pt idx="414">
                  <c:v>7.4624633431085039</c:v>
                </c:pt>
                <c:pt idx="415">
                  <c:v>7.4143695014662754</c:v>
                </c:pt>
                <c:pt idx="416">
                  <c:v>7.6431085043988265</c:v>
                </c:pt>
                <c:pt idx="417">
                  <c:v>7.1891495601173023</c:v>
                </c:pt>
                <c:pt idx="418">
                  <c:v>7.465395894428152</c:v>
                </c:pt>
                <c:pt idx="419">
                  <c:v>7.3307917888563052</c:v>
                </c:pt>
                <c:pt idx="420">
                  <c:v>7.4316715542521985</c:v>
                </c:pt>
                <c:pt idx="421">
                  <c:v>7.5008797653958936</c:v>
                </c:pt>
                <c:pt idx="422">
                  <c:v>7.320234604105571</c:v>
                </c:pt>
                <c:pt idx="423">
                  <c:v>7.3483870967741929</c:v>
                </c:pt>
                <c:pt idx="424">
                  <c:v>7.4384164222873892</c:v>
                </c:pt>
                <c:pt idx="425">
                  <c:v>7.6469208211143691</c:v>
                </c:pt>
                <c:pt idx="426">
                  <c:v>7.510850439882697</c:v>
                </c:pt>
                <c:pt idx="427">
                  <c:v>7.2008797653958938</c:v>
                </c:pt>
                <c:pt idx="428">
                  <c:v>7.2598240469208211</c:v>
                </c:pt>
                <c:pt idx="429">
                  <c:v>7.3337243401759524</c:v>
                </c:pt>
                <c:pt idx="430">
                  <c:v>7.0577712609970673</c:v>
                </c:pt>
                <c:pt idx="431">
                  <c:v>7.0243401759530784</c:v>
                </c:pt>
                <c:pt idx="432">
                  <c:v>6.8912023460410552</c:v>
                </c:pt>
                <c:pt idx="433">
                  <c:v>6.9706744868035191</c:v>
                </c:pt>
                <c:pt idx="434">
                  <c:v>6.7642228739002928</c:v>
                </c:pt>
                <c:pt idx="435">
                  <c:v>6.6398826979472139</c:v>
                </c:pt>
                <c:pt idx="436">
                  <c:v>6.4240469208211142</c:v>
                </c:pt>
                <c:pt idx="437">
                  <c:v>6.4445747800586508</c:v>
                </c:pt>
                <c:pt idx="438">
                  <c:v>6.3067448680351905</c:v>
                </c:pt>
                <c:pt idx="439">
                  <c:v>6.3885630498533725</c:v>
                </c:pt>
                <c:pt idx="440">
                  <c:v>6.273607038123167</c:v>
                </c:pt>
                <c:pt idx="441">
                  <c:v>6.1551319648093843</c:v>
                </c:pt>
                <c:pt idx="442">
                  <c:v>5.9991202346041055</c:v>
                </c:pt>
                <c:pt idx="443">
                  <c:v>5.9090909090909083</c:v>
                </c:pt>
                <c:pt idx="444">
                  <c:v>6.0099706744868033</c:v>
                </c:pt>
                <c:pt idx="445">
                  <c:v>5.8970674486803523</c:v>
                </c:pt>
                <c:pt idx="446">
                  <c:v>5.9835777126099705</c:v>
                </c:pt>
                <c:pt idx="447">
                  <c:v>5.7715542521994134</c:v>
                </c:pt>
                <c:pt idx="448">
                  <c:v>5.9319648093841648</c:v>
                </c:pt>
                <c:pt idx="449">
                  <c:v>6.0413489736070378</c:v>
                </c:pt>
                <c:pt idx="450">
                  <c:v>5.7724340175953079</c:v>
                </c:pt>
                <c:pt idx="451">
                  <c:v>5.7146627565982397</c:v>
                </c:pt>
                <c:pt idx="452">
                  <c:v>5.6574780058651033</c:v>
                </c:pt>
                <c:pt idx="453">
                  <c:v>5.7067448680351909</c:v>
                </c:pt>
                <c:pt idx="454">
                  <c:v>5.9178885630498534</c:v>
                </c:pt>
                <c:pt idx="455">
                  <c:v>5.8997067448680349</c:v>
                </c:pt>
                <c:pt idx="456">
                  <c:v>5.790909090909091</c:v>
                </c:pt>
                <c:pt idx="457">
                  <c:v>5.8073313782991205</c:v>
                </c:pt>
                <c:pt idx="458">
                  <c:v>5.7146627565982397</c:v>
                </c:pt>
                <c:pt idx="459">
                  <c:v>5.5876832844574773</c:v>
                </c:pt>
                <c:pt idx="460">
                  <c:v>5.6208211143695017</c:v>
                </c:pt>
                <c:pt idx="461">
                  <c:v>5.5129032258064514</c:v>
                </c:pt>
                <c:pt idx="462">
                  <c:v>5.465982404692082</c:v>
                </c:pt>
                <c:pt idx="463">
                  <c:v>5.3304985337243398</c:v>
                </c:pt>
                <c:pt idx="464">
                  <c:v>5.2041055718475064</c:v>
                </c:pt>
                <c:pt idx="465">
                  <c:v>5.1856304985337243</c:v>
                </c:pt>
                <c:pt idx="466">
                  <c:v>5.0457478005865095</c:v>
                </c:pt>
                <c:pt idx="467">
                  <c:v>5.0826979472140765</c:v>
                </c:pt>
                <c:pt idx="468">
                  <c:v>4.9862170087976541</c:v>
                </c:pt>
                <c:pt idx="469">
                  <c:v>5.0460410557184749</c:v>
                </c:pt>
                <c:pt idx="470">
                  <c:v>4.835777126099706</c:v>
                </c:pt>
                <c:pt idx="471">
                  <c:v>4.7870967741935484</c:v>
                </c:pt>
                <c:pt idx="472">
                  <c:v>4.7126099706744871</c:v>
                </c:pt>
                <c:pt idx="473">
                  <c:v>4.8475073313782993</c:v>
                </c:pt>
                <c:pt idx="474">
                  <c:v>4.8926686217008797</c:v>
                </c:pt>
                <c:pt idx="475">
                  <c:v>4.6950146627565985</c:v>
                </c:pt>
                <c:pt idx="476">
                  <c:v>4.7155425219941343</c:v>
                </c:pt>
                <c:pt idx="477">
                  <c:v>4.5677419354838706</c:v>
                </c:pt>
                <c:pt idx="478">
                  <c:v>4.4263929618768323</c:v>
                </c:pt>
                <c:pt idx="479">
                  <c:v>4.6756598240469209</c:v>
                </c:pt>
                <c:pt idx="480">
                  <c:v>4.9020527859237539</c:v>
                </c:pt>
                <c:pt idx="481">
                  <c:v>5.1554252199413479</c:v>
                </c:pt>
                <c:pt idx="482">
                  <c:v>5.1956011730205276</c:v>
                </c:pt>
                <c:pt idx="483">
                  <c:v>5.5689149560117297</c:v>
                </c:pt>
                <c:pt idx="484">
                  <c:v>5.290909090909091</c:v>
                </c:pt>
                <c:pt idx="485">
                  <c:v>5.3401759530791786</c:v>
                </c:pt>
                <c:pt idx="486">
                  <c:v>5.2105571847507335</c:v>
                </c:pt>
                <c:pt idx="487">
                  <c:v>4.9240469208211142</c:v>
                </c:pt>
                <c:pt idx="488">
                  <c:v>4.9800586510263924</c:v>
                </c:pt>
                <c:pt idx="489">
                  <c:v>5.0683284457478006</c:v>
                </c:pt>
                <c:pt idx="490">
                  <c:v>4.758651026392962</c:v>
                </c:pt>
                <c:pt idx="491">
                  <c:v>4.758651026392962</c:v>
                </c:pt>
                <c:pt idx="492">
                  <c:v>4.758651026392962</c:v>
                </c:pt>
                <c:pt idx="493">
                  <c:v>4.7190615835777123</c:v>
                </c:pt>
                <c:pt idx="494">
                  <c:v>4.6304985337243396</c:v>
                </c:pt>
                <c:pt idx="495">
                  <c:v>4.8337243401759533</c:v>
                </c:pt>
                <c:pt idx="496">
                  <c:v>4.6565982404692079</c:v>
                </c:pt>
                <c:pt idx="497">
                  <c:v>4.7299120234604111</c:v>
                </c:pt>
                <c:pt idx="498">
                  <c:v>4.7120234604105571</c:v>
                </c:pt>
                <c:pt idx="499">
                  <c:v>4.6401759530791784</c:v>
                </c:pt>
                <c:pt idx="500">
                  <c:v>4.7366568914956009</c:v>
                </c:pt>
                <c:pt idx="501">
                  <c:v>4.7935483870967737</c:v>
                </c:pt>
                <c:pt idx="502">
                  <c:v>4.6979472140762457</c:v>
                </c:pt>
                <c:pt idx="503">
                  <c:v>4.6372434017595312</c:v>
                </c:pt>
                <c:pt idx="504">
                  <c:v>4.7577712609970675</c:v>
                </c:pt>
                <c:pt idx="505">
                  <c:v>4.6870967741935488</c:v>
                </c:pt>
                <c:pt idx="506">
                  <c:v>4.6299120234604105</c:v>
                </c:pt>
                <c:pt idx="507">
                  <c:v>4.4973607038123165</c:v>
                </c:pt>
                <c:pt idx="508">
                  <c:v>4.5120234604105569</c:v>
                </c:pt>
                <c:pt idx="509">
                  <c:v>4.5348973607038126</c:v>
                </c:pt>
                <c:pt idx="510">
                  <c:v>4.3348973607038124</c:v>
                </c:pt>
                <c:pt idx="511">
                  <c:v>4.2478005865102633</c:v>
                </c:pt>
                <c:pt idx="512">
                  <c:v>4.2167155425219942</c:v>
                </c:pt>
                <c:pt idx="513">
                  <c:v>4.1891495601173023</c:v>
                </c:pt>
                <c:pt idx="514">
                  <c:v>4.1715542521994129</c:v>
                </c:pt>
                <c:pt idx="515">
                  <c:v>4.0266862170087974</c:v>
                </c:pt>
                <c:pt idx="516">
                  <c:v>4.0744868035190613</c:v>
                </c:pt>
                <c:pt idx="517">
                  <c:v>4.0120234604105569</c:v>
                </c:pt>
                <c:pt idx="518">
                  <c:v>4.0519061583577711</c:v>
                </c:pt>
                <c:pt idx="519">
                  <c:v>3.9507331378299115</c:v>
                </c:pt>
                <c:pt idx="520">
                  <c:v>3.739296187683284</c:v>
                </c:pt>
                <c:pt idx="521">
                  <c:v>3.4697947214076246</c:v>
                </c:pt>
                <c:pt idx="522">
                  <c:v>3.6346041055718472</c:v>
                </c:pt>
                <c:pt idx="523">
                  <c:v>3.9076246334310847</c:v>
                </c:pt>
                <c:pt idx="524">
                  <c:v>3.7064516129032254</c:v>
                </c:pt>
                <c:pt idx="525">
                  <c:v>3.659530791788856</c:v>
                </c:pt>
                <c:pt idx="526">
                  <c:v>3.8410557184750735</c:v>
                </c:pt>
                <c:pt idx="527">
                  <c:v>3.8741935483870966</c:v>
                </c:pt>
                <c:pt idx="528">
                  <c:v>3.7208211143695014</c:v>
                </c:pt>
                <c:pt idx="529">
                  <c:v>3.6856304985337243</c:v>
                </c:pt>
                <c:pt idx="530">
                  <c:v>3.7530791788856304</c:v>
                </c:pt>
                <c:pt idx="531">
                  <c:v>3.7800586510263932</c:v>
                </c:pt>
                <c:pt idx="532">
                  <c:v>3.7366568914956013</c:v>
                </c:pt>
                <c:pt idx="533">
                  <c:v>3.5803519061583575</c:v>
                </c:pt>
                <c:pt idx="534">
                  <c:v>3.4451612903225803</c:v>
                </c:pt>
                <c:pt idx="535">
                  <c:v>3.3695014662756599</c:v>
                </c:pt>
                <c:pt idx="536">
                  <c:v>3.4920821114369498</c:v>
                </c:pt>
                <c:pt idx="537">
                  <c:v>3.3398826979472136</c:v>
                </c:pt>
                <c:pt idx="538">
                  <c:v>3.2489736070381232</c:v>
                </c:pt>
                <c:pt idx="539">
                  <c:v>3.2214076246334309</c:v>
                </c:pt>
                <c:pt idx="540">
                  <c:v>3.0498533724340176</c:v>
                </c:pt>
                <c:pt idx="541">
                  <c:v>3.1413489736070379</c:v>
                </c:pt>
                <c:pt idx="542">
                  <c:v>3.4278592375366568</c:v>
                </c:pt>
                <c:pt idx="543">
                  <c:v>3.4319648093841639</c:v>
                </c:pt>
                <c:pt idx="544">
                  <c:v>3.450439882697947</c:v>
                </c:pt>
                <c:pt idx="545">
                  <c:v>3.4900293255131962</c:v>
                </c:pt>
                <c:pt idx="546">
                  <c:v>3.7011730205278592</c:v>
                </c:pt>
                <c:pt idx="547">
                  <c:v>3.9302052785923749</c:v>
                </c:pt>
                <c:pt idx="548">
                  <c:v>3.7061583577712609</c:v>
                </c:pt>
                <c:pt idx="549">
                  <c:v>4.1436950146627565</c:v>
                </c:pt>
                <c:pt idx="550">
                  <c:v>4.3234604105571846</c:v>
                </c:pt>
                <c:pt idx="551">
                  <c:v>4.4278592375366568</c:v>
                </c:pt>
                <c:pt idx="552">
                  <c:v>4.226392961876833</c:v>
                </c:pt>
                <c:pt idx="553">
                  <c:v>3.6829912023460407</c:v>
                </c:pt>
                <c:pt idx="554">
                  <c:v>3.6621700879765391</c:v>
                </c:pt>
                <c:pt idx="555">
                  <c:v>3.5055718475073312</c:v>
                </c:pt>
                <c:pt idx="556">
                  <c:v>3.4988269794721405</c:v>
                </c:pt>
                <c:pt idx="557">
                  <c:v>3.3800586510263928</c:v>
                </c:pt>
                <c:pt idx="558">
                  <c:v>3.482697947214076</c:v>
                </c:pt>
                <c:pt idx="559">
                  <c:v>3.3173020527859234</c:v>
                </c:pt>
                <c:pt idx="560">
                  <c:v>3.2651026392961877</c:v>
                </c:pt>
                <c:pt idx="561">
                  <c:v>3.2697947214076244</c:v>
                </c:pt>
                <c:pt idx="562">
                  <c:v>3.1853372434017593</c:v>
                </c:pt>
                <c:pt idx="563">
                  <c:v>3.2785923753665687</c:v>
                </c:pt>
                <c:pt idx="564">
                  <c:v>3.3612903225806448</c:v>
                </c:pt>
                <c:pt idx="565">
                  <c:v>4.1219941348973599</c:v>
                </c:pt>
                <c:pt idx="566">
                  <c:v>3.9029325513196476</c:v>
                </c:pt>
                <c:pt idx="567">
                  <c:v>3.7577712609970675</c:v>
                </c:pt>
                <c:pt idx="568">
                  <c:v>3.6041055718475068</c:v>
                </c:pt>
                <c:pt idx="569">
                  <c:v>3.7287390029325511</c:v>
                </c:pt>
                <c:pt idx="570">
                  <c:v>4.0351906158357771</c:v>
                </c:pt>
                <c:pt idx="571">
                  <c:v>3.8219941348973605</c:v>
                </c:pt>
                <c:pt idx="572">
                  <c:v>3.7155425219941347</c:v>
                </c:pt>
                <c:pt idx="573">
                  <c:v>3.8686217008797654</c:v>
                </c:pt>
                <c:pt idx="574">
                  <c:v>3.6439882697947215</c:v>
                </c:pt>
                <c:pt idx="575">
                  <c:v>3.6131964809384161</c:v>
                </c:pt>
                <c:pt idx="576">
                  <c:v>3.5882697947214077</c:v>
                </c:pt>
                <c:pt idx="577">
                  <c:v>3.5055718475073312</c:v>
                </c:pt>
                <c:pt idx="578">
                  <c:v>3.6697947214076243</c:v>
                </c:pt>
                <c:pt idx="579">
                  <c:v>3.6891495601173019</c:v>
                </c:pt>
                <c:pt idx="580">
                  <c:v>3.5747800586510259</c:v>
                </c:pt>
                <c:pt idx="581">
                  <c:v>3.4234604105571846</c:v>
                </c:pt>
                <c:pt idx="582">
                  <c:v>3.3803519061583573</c:v>
                </c:pt>
                <c:pt idx="583">
                  <c:v>3.3354838709677419</c:v>
                </c:pt>
                <c:pt idx="584">
                  <c:v>3.3788856304985337</c:v>
                </c:pt>
                <c:pt idx="585">
                  <c:v>3.4357771260997065</c:v>
                </c:pt>
                <c:pt idx="586">
                  <c:v>3.1337243401759531</c:v>
                </c:pt>
                <c:pt idx="587">
                  <c:v>3.8296187683284453</c:v>
                </c:pt>
                <c:pt idx="588">
                  <c:v>3.8926686217008792</c:v>
                </c:pt>
                <c:pt idx="589">
                  <c:v>3.8560117302052781</c:v>
                </c:pt>
                <c:pt idx="590">
                  <c:v>3.9744868035190617</c:v>
                </c:pt>
                <c:pt idx="591">
                  <c:v>4.0061583577712607</c:v>
                </c:pt>
                <c:pt idx="592">
                  <c:v>3.9973607038123165</c:v>
                </c:pt>
                <c:pt idx="593">
                  <c:v>4.678592375366569</c:v>
                </c:pt>
                <c:pt idx="594">
                  <c:v>4.5108504398826978</c:v>
                </c:pt>
                <c:pt idx="595">
                  <c:v>4.771260997067448</c:v>
                </c:pt>
                <c:pt idx="596">
                  <c:v>4.7096774193548381</c:v>
                </c:pt>
                <c:pt idx="597">
                  <c:v>4.9126099706744863</c:v>
                </c:pt>
                <c:pt idx="598">
                  <c:v>4.4149560117302054</c:v>
                </c:pt>
                <c:pt idx="599">
                  <c:v>4.0554252199413492</c:v>
                </c:pt>
                <c:pt idx="600">
                  <c:v>4.0486803519061576</c:v>
                </c:pt>
                <c:pt idx="601">
                  <c:v>4.0510263929618766</c:v>
                </c:pt>
                <c:pt idx="602">
                  <c:v>3.9630498533724339</c:v>
                </c:pt>
                <c:pt idx="603">
                  <c:v>3.980938416422287</c:v>
                </c:pt>
                <c:pt idx="604">
                  <c:v>3.8348973607038119</c:v>
                </c:pt>
                <c:pt idx="605">
                  <c:v>3.8929618768328447</c:v>
                </c:pt>
                <c:pt idx="606">
                  <c:v>3.8272727272727272</c:v>
                </c:pt>
                <c:pt idx="607">
                  <c:v>3.5651026392961875</c:v>
                </c:pt>
                <c:pt idx="608">
                  <c:v>5.2604105571847501</c:v>
                </c:pt>
                <c:pt idx="609">
                  <c:v>5.109384164222873</c:v>
                </c:pt>
                <c:pt idx="610">
                  <c:v>5.209677419354839</c:v>
                </c:pt>
                <c:pt idx="611">
                  <c:v>5.0894428152492663</c:v>
                </c:pt>
                <c:pt idx="612">
                  <c:v>5.0002932551319645</c:v>
                </c:pt>
                <c:pt idx="613">
                  <c:v>5.0510263929618766</c:v>
                </c:pt>
                <c:pt idx="614">
                  <c:v>5.1002932551319642</c:v>
                </c:pt>
                <c:pt idx="615">
                  <c:v>5.0885630498533727</c:v>
                </c:pt>
                <c:pt idx="616">
                  <c:v>5.1950146627565976</c:v>
                </c:pt>
                <c:pt idx="617">
                  <c:v>5.1671554252199412</c:v>
                </c:pt>
                <c:pt idx="618">
                  <c:v>5.1721407624633429</c:v>
                </c:pt>
                <c:pt idx="619">
                  <c:v>5.256304985337243</c:v>
                </c:pt>
                <c:pt idx="620">
                  <c:v>5.2041055718475064</c:v>
                </c:pt>
                <c:pt idx="621">
                  <c:v>5.1797653958944281</c:v>
                </c:pt>
                <c:pt idx="622">
                  <c:v>5.1181818181818182</c:v>
                </c:pt>
                <c:pt idx="623">
                  <c:v>5.1049853372434022</c:v>
                </c:pt>
                <c:pt idx="624">
                  <c:v>5.0143695014662759</c:v>
                </c:pt>
                <c:pt idx="625">
                  <c:v>5.1137829912023456</c:v>
                </c:pt>
                <c:pt idx="626">
                  <c:v>4.9442815249266863</c:v>
                </c:pt>
                <c:pt idx="627">
                  <c:v>4.7208211143695014</c:v>
                </c:pt>
                <c:pt idx="628">
                  <c:v>4.5278592375366564</c:v>
                </c:pt>
                <c:pt idx="629">
                  <c:v>4.4988269794721401</c:v>
                </c:pt>
                <c:pt idx="630">
                  <c:v>4.3718475073313776</c:v>
                </c:pt>
                <c:pt idx="631">
                  <c:v>5.3354838709677415</c:v>
                </c:pt>
                <c:pt idx="632">
                  <c:v>5.3580645161290326</c:v>
                </c:pt>
                <c:pt idx="633">
                  <c:v>5.4123167155425218</c:v>
                </c:pt>
                <c:pt idx="634">
                  <c:v>5.2879765395894429</c:v>
                </c:pt>
                <c:pt idx="635">
                  <c:v>5.2129032258064516</c:v>
                </c:pt>
                <c:pt idx="636">
                  <c:v>5.1302052785923751</c:v>
                </c:pt>
                <c:pt idx="637">
                  <c:v>5.1149560117302055</c:v>
                </c:pt>
                <c:pt idx="638">
                  <c:v>5.013196480938416</c:v>
                </c:pt>
                <c:pt idx="639">
                  <c:v>5.0076246334310852</c:v>
                </c:pt>
                <c:pt idx="640">
                  <c:v>5.0565982404692074</c:v>
                </c:pt>
                <c:pt idx="641">
                  <c:v>5.0894428152492663</c:v>
                </c:pt>
                <c:pt idx="642">
                  <c:v>4.9398826979472137</c:v>
                </c:pt>
                <c:pt idx="643">
                  <c:v>4.9879765395894431</c:v>
                </c:pt>
                <c:pt idx="644">
                  <c:v>5.0548387096774183</c:v>
                </c:pt>
                <c:pt idx="645">
                  <c:v>5.0774193548387094</c:v>
                </c:pt>
                <c:pt idx="646">
                  <c:v>5.2178885630498533</c:v>
                </c:pt>
                <c:pt idx="647">
                  <c:v>5.3011730205278598</c:v>
                </c:pt>
                <c:pt idx="648">
                  <c:v>5.1384164222873894</c:v>
                </c:pt>
                <c:pt idx="649">
                  <c:v>5.17741935483871</c:v>
                </c:pt>
                <c:pt idx="650">
                  <c:v>5.0683284457478006</c:v>
                </c:pt>
                <c:pt idx="651">
                  <c:v>5.0557184750733128</c:v>
                </c:pt>
                <c:pt idx="652">
                  <c:v>5.1478005865102636</c:v>
                </c:pt>
                <c:pt idx="653">
                  <c:v>5.143988269794721</c:v>
                </c:pt>
                <c:pt idx="654">
                  <c:v>5.124926686217008</c:v>
                </c:pt>
                <c:pt idx="655">
                  <c:v>4.9923753665689148</c:v>
                </c:pt>
                <c:pt idx="656">
                  <c:v>4.8709677419354831</c:v>
                </c:pt>
                <c:pt idx="657">
                  <c:v>4.790909090909091</c:v>
                </c:pt>
                <c:pt idx="658">
                  <c:v>4.6818181818181817</c:v>
                </c:pt>
                <c:pt idx="659">
                  <c:v>4.5375366568914952</c:v>
                </c:pt>
                <c:pt idx="660">
                  <c:v>4.7894428152492665</c:v>
                </c:pt>
                <c:pt idx="661">
                  <c:v>4.4495601173020525</c:v>
                </c:pt>
                <c:pt idx="662">
                  <c:v>4.5504398826979466</c:v>
                </c:pt>
                <c:pt idx="663">
                  <c:v>4.7093841642228744</c:v>
                </c:pt>
                <c:pt idx="664">
                  <c:v>4.931378299120234</c:v>
                </c:pt>
                <c:pt idx="665">
                  <c:v>4.9099706744868028</c:v>
                </c:pt>
                <c:pt idx="666">
                  <c:v>4.6175953079178882</c:v>
                </c:pt>
                <c:pt idx="667">
                  <c:v>4.2478005865102633</c:v>
                </c:pt>
                <c:pt idx="668">
                  <c:v>4.1052785923753667</c:v>
                </c:pt>
                <c:pt idx="669">
                  <c:v>4.1052785923753667</c:v>
                </c:pt>
                <c:pt idx="670">
                  <c:v>4.1052785923753667</c:v>
                </c:pt>
                <c:pt idx="671">
                  <c:v>4.1982404692082111</c:v>
                </c:pt>
                <c:pt idx="672">
                  <c:v>4.0272727272727273</c:v>
                </c:pt>
                <c:pt idx="673">
                  <c:v>3.885630498533724</c:v>
                </c:pt>
                <c:pt idx="674">
                  <c:v>3.885630498533724</c:v>
                </c:pt>
                <c:pt idx="675">
                  <c:v>3.9636363636363634</c:v>
                </c:pt>
                <c:pt idx="676">
                  <c:v>4.2510263929618768</c:v>
                </c:pt>
                <c:pt idx="677">
                  <c:v>4.0217008797653957</c:v>
                </c:pt>
                <c:pt idx="678">
                  <c:v>3.904985337243402</c:v>
                </c:pt>
                <c:pt idx="679">
                  <c:v>3.904398826979472</c:v>
                </c:pt>
                <c:pt idx="680">
                  <c:v>3.9079178885630497</c:v>
                </c:pt>
                <c:pt idx="681">
                  <c:v>3.9137829912023459</c:v>
                </c:pt>
                <c:pt idx="682">
                  <c:v>3.9448680351906158</c:v>
                </c:pt>
                <c:pt idx="683">
                  <c:v>3.6885630498533719</c:v>
                </c:pt>
                <c:pt idx="684">
                  <c:v>3.6894428152492664</c:v>
                </c:pt>
                <c:pt idx="685">
                  <c:v>3.6410557184750734</c:v>
                </c:pt>
                <c:pt idx="686">
                  <c:v>3.5369501466275657</c:v>
                </c:pt>
                <c:pt idx="687">
                  <c:v>3.4697947214076246</c:v>
                </c:pt>
                <c:pt idx="688">
                  <c:v>3.5049853372434017</c:v>
                </c:pt>
                <c:pt idx="689">
                  <c:v>3.3809384164222873</c:v>
                </c:pt>
                <c:pt idx="690">
                  <c:v>3.3785923753665692</c:v>
                </c:pt>
                <c:pt idx="691">
                  <c:v>3.4035190615835775</c:v>
                </c:pt>
                <c:pt idx="692">
                  <c:v>3.4046920821114366</c:v>
                </c:pt>
                <c:pt idx="693">
                  <c:v>3.5029325513196481</c:v>
                </c:pt>
                <c:pt idx="694">
                  <c:v>3.2516129032258059</c:v>
                </c:pt>
                <c:pt idx="695">
                  <c:v>3.2126099706744866</c:v>
                </c:pt>
                <c:pt idx="696">
                  <c:v>3.1771260997067445</c:v>
                </c:pt>
                <c:pt idx="697">
                  <c:v>2.9835777126099705</c:v>
                </c:pt>
                <c:pt idx="698">
                  <c:v>3.0586510263929618</c:v>
                </c:pt>
                <c:pt idx="699">
                  <c:v>2.9938416422287388</c:v>
                </c:pt>
                <c:pt idx="700">
                  <c:v>2.9448680351906158</c:v>
                </c:pt>
                <c:pt idx="701">
                  <c:v>2.9202346041055716</c:v>
                </c:pt>
                <c:pt idx="702">
                  <c:v>2.7354838709677418</c:v>
                </c:pt>
                <c:pt idx="703">
                  <c:v>2.7304985337243401</c:v>
                </c:pt>
                <c:pt idx="704">
                  <c:v>2.807624633431085</c:v>
                </c:pt>
                <c:pt idx="705">
                  <c:v>2.7821114369501467</c:v>
                </c:pt>
                <c:pt idx="706">
                  <c:v>2.8457478005865102</c:v>
                </c:pt>
                <c:pt idx="707">
                  <c:v>3.0175953079178881</c:v>
                </c:pt>
                <c:pt idx="708">
                  <c:v>2.9466275659824044</c:v>
                </c:pt>
                <c:pt idx="709">
                  <c:v>3.047800586510264</c:v>
                </c:pt>
                <c:pt idx="710">
                  <c:v>3.0384164222873902</c:v>
                </c:pt>
                <c:pt idx="711">
                  <c:v>2.9612903225806453</c:v>
                </c:pt>
                <c:pt idx="712">
                  <c:v>2.8659824046920819</c:v>
                </c:pt>
                <c:pt idx="713">
                  <c:v>2.8563049853372435</c:v>
                </c:pt>
                <c:pt idx="714">
                  <c:v>2.903225806451613</c:v>
                </c:pt>
                <c:pt idx="715">
                  <c:v>2.8334310850439883</c:v>
                </c:pt>
                <c:pt idx="716">
                  <c:v>2.9131964809384159</c:v>
                </c:pt>
                <c:pt idx="717">
                  <c:v>2.9671554252199415</c:v>
                </c:pt>
                <c:pt idx="718">
                  <c:v>2.9697947214076246</c:v>
                </c:pt>
                <c:pt idx="719">
                  <c:v>2.870674486803519</c:v>
                </c:pt>
                <c:pt idx="720">
                  <c:v>2.9102639296187682</c:v>
                </c:pt>
                <c:pt idx="721">
                  <c:v>2.8841642228739004</c:v>
                </c:pt>
                <c:pt idx="722">
                  <c:v>2.8909090909090911</c:v>
                </c:pt>
                <c:pt idx="723">
                  <c:v>3.016422287390029</c:v>
                </c:pt>
                <c:pt idx="724">
                  <c:v>3.077712609970674</c:v>
                </c:pt>
                <c:pt idx="725">
                  <c:v>3.0343108504398826</c:v>
                </c:pt>
                <c:pt idx="726">
                  <c:v>2.9733137829912022</c:v>
                </c:pt>
                <c:pt idx="727">
                  <c:v>2.8258064516129027</c:v>
                </c:pt>
                <c:pt idx="728">
                  <c:v>2.7146627565982402</c:v>
                </c:pt>
                <c:pt idx="729">
                  <c:v>2.5991202346041051</c:v>
                </c:pt>
                <c:pt idx="730">
                  <c:v>2.6756598240469209</c:v>
                </c:pt>
                <c:pt idx="731">
                  <c:v>2.5806451612903225</c:v>
                </c:pt>
                <c:pt idx="732">
                  <c:v>2.5002932551319645</c:v>
                </c:pt>
                <c:pt idx="733">
                  <c:v>2.4920821114369498</c:v>
                </c:pt>
                <c:pt idx="734">
                  <c:v>2.484457478005865</c:v>
                </c:pt>
                <c:pt idx="735">
                  <c:v>2.4246334310850441</c:v>
                </c:pt>
                <c:pt idx="736">
                  <c:v>2.3513196480938419</c:v>
                </c:pt>
                <c:pt idx="737">
                  <c:v>2.1733137829912019</c:v>
                </c:pt>
                <c:pt idx="738">
                  <c:v>2.2199413489736068</c:v>
                </c:pt>
                <c:pt idx="739">
                  <c:v>2.1706744868035188</c:v>
                </c:pt>
                <c:pt idx="740">
                  <c:v>2.178005865102639</c:v>
                </c:pt>
                <c:pt idx="741">
                  <c:v>2.1733137829912019</c:v>
                </c:pt>
                <c:pt idx="742">
                  <c:v>2.2964809384164222</c:v>
                </c:pt>
                <c:pt idx="743">
                  <c:v>2.354838709677419</c:v>
                </c:pt>
                <c:pt idx="744">
                  <c:v>2.33841642228739</c:v>
                </c:pt>
                <c:pt idx="745">
                  <c:v>2.3252199413489736</c:v>
                </c:pt>
                <c:pt idx="746">
                  <c:v>2.3252199413489736</c:v>
                </c:pt>
                <c:pt idx="747">
                  <c:v>2.3252199413489736</c:v>
                </c:pt>
                <c:pt idx="748">
                  <c:v>2.2026392961876833</c:v>
                </c:pt>
                <c:pt idx="749">
                  <c:v>2.177126099706745</c:v>
                </c:pt>
                <c:pt idx="750">
                  <c:v>2.2478005865102637</c:v>
                </c:pt>
                <c:pt idx="751">
                  <c:v>2.2149560117302052</c:v>
                </c:pt>
                <c:pt idx="752">
                  <c:v>2.113489736070381</c:v>
                </c:pt>
                <c:pt idx="753">
                  <c:v>2.0258064516129033</c:v>
                </c:pt>
                <c:pt idx="754">
                  <c:v>1.9539589442815248</c:v>
                </c:pt>
                <c:pt idx="755">
                  <c:v>1.9026392961876832</c:v>
                </c:pt>
                <c:pt idx="756">
                  <c:v>1.8348973607038122</c:v>
                </c:pt>
                <c:pt idx="757">
                  <c:v>1.9041055718475073</c:v>
                </c:pt>
                <c:pt idx="758">
                  <c:v>1.9568914956011729</c:v>
                </c:pt>
                <c:pt idx="759">
                  <c:v>1.8768328445747802</c:v>
                </c:pt>
                <c:pt idx="760">
                  <c:v>1.8697947214076247</c:v>
                </c:pt>
                <c:pt idx="761">
                  <c:v>1.8592375366568914</c:v>
                </c:pt>
                <c:pt idx="762">
                  <c:v>1.847507331378299</c:v>
                </c:pt>
                <c:pt idx="763">
                  <c:v>1.8073313782991203</c:v>
                </c:pt>
                <c:pt idx="764">
                  <c:v>1.853958944281525</c:v>
                </c:pt>
                <c:pt idx="765">
                  <c:v>1.8281524926686217</c:v>
                </c:pt>
                <c:pt idx="766">
                  <c:v>1.8225806451612903</c:v>
                </c:pt>
                <c:pt idx="767">
                  <c:v>1.7988269794721408</c:v>
                </c:pt>
                <c:pt idx="768">
                  <c:v>1.6832844574780059</c:v>
                </c:pt>
                <c:pt idx="769">
                  <c:v>1.6439882697947212</c:v>
                </c:pt>
                <c:pt idx="770">
                  <c:v>1.6521994134897362</c:v>
                </c:pt>
                <c:pt idx="771">
                  <c:v>1.6560117302052786</c:v>
                </c:pt>
                <c:pt idx="772">
                  <c:v>1.5612903225806452</c:v>
                </c:pt>
                <c:pt idx="773">
                  <c:v>1.4806451612903226</c:v>
                </c:pt>
                <c:pt idx="774">
                  <c:v>1.4243401759530792</c:v>
                </c:pt>
                <c:pt idx="775">
                  <c:v>1.2609970674486803</c:v>
                </c:pt>
                <c:pt idx="776">
                  <c:v>1.2964809384164222</c:v>
                </c:pt>
                <c:pt idx="777">
                  <c:v>1.5173020527859238</c:v>
                </c:pt>
                <c:pt idx="778">
                  <c:v>1.3035190615835777</c:v>
                </c:pt>
                <c:pt idx="779">
                  <c:v>1.1812316715542521</c:v>
                </c:pt>
                <c:pt idx="780">
                  <c:v>1.2348973607038123</c:v>
                </c:pt>
                <c:pt idx="781">
                  <c:v>1.1797653958944281</c:v>
                </c:pt>
                <c:pt idx="782">
                  <c:v>1.395307917888563</c:v>
                </c:pt>
                <c:pt idx="783">
                  <c:v>1.6055718475073313</c:v>
                </c:pt>
                <c:pt idx="784">
                  <c:v>1.7563049853372432</c:v>
                </c:pt>
                <c:pt idx="785">
                  <c:v>1.7524926686217008</c:v>
                </c:pt>
                <c:pt idx="786">
                  <c:v>1.8378299120234605</c:v>
                </c:pt>
                <c:pt idx="787">
                  <c:v>1.7217008797653959</c:v>
                </c:pt>
                <c:pt idx="788">
                  <c:v>1.6299120234604105</c:v>
                </c:pt>
                <c:pt idx="789">
                  <c:v>1.606158357771261</c:v>
                </c:pt>
                <c:pt idx="790">
                  <c:v>1.549266862170088</c:v>
                </c:pt>
                <c:pt idx="791">
                  <c:v>1.7134897360703811</c:v>
                </c:pt>
                <c:pt idx="792">
                  <c:v>1.7607038123167154</c:v>
                </c:pt>
                <c:pt idx="793">
                  <c:v>1.7017595307917888</c:v>
                </c:pt>
                <c:pt idx="794">
                  <c:v>1.7653958944281523</c:v>
                </c:pt>
                <c:pt idx="795">
                  <c:v>1.8055718475073312</c:v>
                </c:pt>
                <c:pt idx="796">
                  <c:v>1.8545454545454545</c:v>
                </c:pt>
                <c:pt idx="797">
                  <c:v>1.7997067448680351</c:v>
                </c:pt>
                <c:pt idx="798">
                  <c:v>1.9401759530791787</c:v>
                </c:pt>
                <c:pt idx="799">
                  <c:v>1.8686217008797652</c:v>
                </c:pt>
                <c:pt idx="800">
                  <c:v>1.7284457478005866</c:v>
                </c:pt>
                <c:pt idx="801">
                  <c:v>1.7290322580645161</c:v>
                </c:pt>
                <c:pt idx="802">
                  <c:v>1.9178885630498532</c:v>
                </c:pt>
                <c:pt idx="803">
                  <c:v>1.8794721407624633</c:v>
                </c:pt>
                <c:pt idx="804">
                  <c:v>1.9240469208211142</c:v>
                </c:pt>
                <c:pt idx="805">
                  <c:v>1.9510263929618765</c:v>
                </c:pt>
                <c:pt idx="806">
                  <c:v>1.9615835777126098</c:v>
                </c:pt>
                <c:pt idx="807">
                  <c:v>2.0143695014662755</c:v>
                </c:pt>
                <c:pt idx="808">
                  <c:v>2.0360703812316712</c:v>
                </c:pt>
                <c:pt idx="809">
                  <c:v>1.9697947214076243</c:v>
                </c:pt>
                <c:pt idx="810">
                  <c:v>1.8906158357771261</c:v>
                </c:pt>
                <c:pt idx="811">
                  <c:v>1.7961876832844574</c:v>
                </c:pt>
                <c:pt idx="812">
                  <c:v>1.6917888563049852</c:v>
                </c:pt>
                <c:pt idx="813">
                  <c:v>1.7255131964809385</c:v>
                </c:pt>
                <c:pt idx="814">
                  <c:v>1.7395894428152494</c:v>
                </c:pt>
                <c:pt idx="815">
                  <c:v>1.6897360703812314</c:v>
                </c:pt>
                <c:pt idx="816">
                  <c:v>1.7102639296187683</c:v>
                </c:pt>
                <c:pt idx="817">
                  <c:v>1.5935483870967742</c:v>
                </c:pt>
                <c:pt idx="818">
                  <c:v>1.621114369501466</c:v>
                </c:pt>
                <c:pt idx="819">
                  <c:v>1.6686217008797655</c:v>
                </c:pt>
                <c:pt idx="820">
                  <c:v>1.7038123167155423</c:v>
                </c:pt>
                <c:pt idx="821">
                  <c:v>1.6856304985337243</c:v>
                </c:pt>
                <c:pt idx="822">
                  <c:v>1.6533724340175953</c:v>
                </c:pt>
                <c:pt idx="823">
                  <c:v>1.7120234604105571</c:v>
                </c:pt>
                <c:pt idx="824">
                  <c:v>1.7953079178885629</c:v>
                </c:pt>
                <c:pt idx="825">
                  <c:v>1.7480938416422287</c:v>
                </c:pt>
                <c:pt idx="826">
                  <c:v>1.8325513196480936</c:v>
                </c:pt>
                <c:pt idx="827">
                  <c:v>2.401466275659824</c:v>
                </c:pt>
                <c:pt idx="828">
                  <c:v>2.4695014662756596</c:v>
                </c:pt>
                <c:pt idx="829">
                  <c:v>2.5348973607038121</c:v>
                </c:pt>
                <c:pt idx="830">
                  <c:v>2.7173020527859237</c:v>
                </c:pt>
                <c:pt idx="831">
                  <c:v>2.7351906158357768</c:v>
                </c:pt>
                <c:pt idx="832">
                  <c:v>2.6023460410557187</c:v>
                </c:pt>
                <c:pt idx="833">
                  <c:v>2.5870967741935482</c:v>
                </c:pt>
                <c:pt idx="834">
                  <c:v>2.4812316715542524</c:v>
                </c:pt>
                <c:pt idx="835">
                  <c:v>2.5920821114369503</c:v>
                </c:pt>
                <c:pt idx="836">
                  <c:v>2.8483870967741933</c:v>
                </c:pt>
                <c:pt idx="837">
                  <c:v>2.8190615835777124</c:v>
                </c:pt>
                <c:pt idx="838">
                  <c:v>3.0627565982404694</c:v>
                </c:pt>
                <c:pt idx="839">
                  <c:v>2.904985337243402</c:v>
                </c:pt>
                <c:pt idx="840">
                  <c:v>2.7982404692082108</c:v>
                </c:pt>
                <c:pt idx="841">
                  <c:v>2.6237536656891494</c:v>
                </c:pt>
                <c:pt idx="842">
                  <c:v>2.8583577712609971</c:v>
                </c:pt>
                <c:pt idx="843">
                  <c:v>3.0829912023460411</c:v>
                </c:pt>
                <c:pt idx="844">
                  <c:v>3.2181818181818183</c:v>
                </c:pt>
                <c:pt idx="845">
                  <c:v>3.1134897360703815</c:v>
                </c:pt>
                <c:pt idx="846">
                  <c:v>3.4343108504398825</c:v>
                </c:pt>
                <c:pt idx="847">
                  <c:v>3.5463343108504399</c:v>
                </c:pt>
                <c:pt idx="848">
                  <c:v>3.9580645161290322</c:v>
                </c:pt>
                <c:pt idx="849">
                  <c:v>3.8463343108504398</c:v>
                </c:pt>
                <c:pt idx="850">
                  <c:v>4.0947214076246334</c:v>
                </c:pt>
                <c:pt idx="851">
                  <c:v>4.1475073313782991</c:v>
                </c:pt>
                <c:pt idx="852">
                  <c:v>3.8879765395894426</c:v>
                </c:pt>
                <c:pt idx="853">
                  <c:v>3.7706744868035189</c:v>
                </c:pt>
                <c:pt idx="854">
                  <c:v>3.7524926686217004</c:v>
                </c:pt>
                <c:pt idx="855">
                  <c:v>3.6478005865102636</c:v>
                </c:pt>
                <c:pt idx="856">
                  <c:v>3.6483870967741936</c:v>
                </c:pt>
                <c:pt idx="857">
                  <c:v>3.758357771260997</c:v>
                </c:pt>
                <c:pt idx="858">
                  <c:v>3.7991202346041053</c:v>
                </c:pt>
                <c:pt idx="859">
                  <c:v>3.9733137829912022</c:v>
                </c:pt>
                <c:pt idx="860">
                  <c:v>3.8656891495601173</c:v>
                </c:pt>
                <c:pt idx="861">
                  <c:v>3.984457478005865</c:v>
                </c:pt>
                <c:pt idx="862">
                  <c:v>3.9302052785923749</c:v>
                </c:pt>
                <c:pt idx="863">
                  <c:v>4.0413489736070378</c:v>
                </c:pt>
                <c:pt idx="864">
                  <c:v>4.0935483870967735</c:v>
                </c:pt>
                <c:pt idx="865">
                  <c:v>4.001759530791789</c:v>
                </c:pt>
                <c:pt idx="866">
                  <c:v>3.9950146627565979</c:v>
                </c:pt>
                <c:pt idx="867">
                  <c:v>4.2214076246334304</c:v>
                </c:pt>
                <c:pt idx="868">
                  <c:v>4.1565982404692079</c:v>
                </c:pt>
                <c:pt idx="869">
                  <c:v>4.2281524926686211</c:v>
                </c:pt>
                <c:pt idx="870">
                  <c:v>4.6120234604105574</c:v>
                </c:pt>
                <c:pt idx="871">
                  <c:v>4.484457478005865</c:v>
                </c:pt>
                <c:pt idx="872">
                  <c:v>4.6492668621700872</c:v>
                </c:pt>
                <c:pt idx="873">
                  <c:v>4.5604105571847509</c:v>
                </c:pt>
                <c:pt idx="874">
                  <c:v>4.7639296187683282</c:v>
                </c:pt>
                <c:pt idx="875">
                  <c:v>4.8087976539589441</c:v>
                </c:pt>
                <c:pt idx="876">
                  <c:v>4.7950146627565982</c:v>
                </c:pt>
                <c:pt idx="877">
                  <c:v>4.788563049853372</c:v>
                </c:pt>
                <c:pt idx="878">
                  <c:v>4.6545454545454543</c:v>
                </c:pt>
                <c:pt idx="879">
                  <c:v>4.8331378299120233</c:v>
                </c:pt>
                <c:pt idx="880">
                  <c:v>4.8709677419354831</c:v>
                </c:pt>
                <c:pt idx="881">
                  <c:v>4.9832844574780051</c:v>
                </c:pt>
                <c:pt idx="882">
                  <c:v>5.1272727272727279</c:v>
                </c:pt>
                <c:pt idx="883">
                  <c:v>5.1659824046920821</c:v>
                </c:pt>
                <c:pt idx="884">
                  <c:v>5.1709677419354838</c:v>
                </c:pt>
                <c:pt idx="885">
                  <c:v>5.3181818181818183</c:v>
                </c:pt>
                <c:pt idx="886">
                  <c:v>5.3416422287390031</c:v>
                </c:pt>
                <c:pt idx="887">
                  <c:v>5.0797653958944275</c:v>
                </c:pt>
                <c:pt idx="888">
                  <c:v>5.1495601173020518</c:v>
                </c:pt>
                <c:pt idx="889">
                  <c:v>4.9709677419354836</c:v>
                </c:pt>
                <c:pt idx="890">
                  <c:v>4.8718475073313776</c:v>
                </c:pt>
                <c:pt idx="891">
                  <c:v>4.7812316715542513</c:v>
                </c:pt>
                <c:pt idx="892">
                  <c:v>4.661290322580645</c:v>
                </c:pt>
                <c:pt idx="893">
                  <c:v>4.7319648093841638</c:v>
                </c:pt>
                <c:pt idx="894">
                  <c:v>4.8269794721407626</c:v>
                </c:pt>
                <c:pt idx="895">
                  <c:v>4.9322580645161285</c:v>
                </c:pt>
                <c:pt idx="896">
                  <c:v>4.8516129032258064</c:v>
                </c:pt>
                <c:pt idx="897">
                  <c:v>4.8090909090909095</c:v>
                </c:pt>
                <c:pt idx="898">
                  <c:v>4.8961876832844577</c:v>
                </c:pt>
                <c:pt idx="899">
                  <c:v>4.8938416422287387</c:v>
                </c:pt>
                <c:pt idx="900">
                  <c:v>4.8618768328445752</c:v>
                </c:pt>
                <c:pt idx="901">
                  <c:v>4.9557184750733141</c:v>
                </c:pt>
                <c:pt idx="902">
                  <c:v>5.0181818181818176</c:v>
                </c:pt>
                <c:pt idx="903">
                  <c:v>4.8114369501466276</c:v>
                </c:pt>
                <c:pt idx="904">
                  <c:v>4.7255131964809385</c:v>
                </c:pt>
                <c:pt idx="905">
                  <c:v>4.4988269794721401</c:v>
                </c:pt>
                <c:pt idx="906">
                  <c:v>4.5105571847507333</c:v>
                </c:pt>
                <c:pt idx="907">
                  <c:v>4.7398826979472144</c:v>
                </c:pt>
                <c:pt idx="908">
                  <c:v>4.8483870967741938</c:v>
                </c:pt>
                <c:pt idx="909">
                  <c:v>4.8222873900293246</c:v>
                </c:pt>
                <c:pt idx="910">
                  <c:v>4.9258064516129032</c:v>
                </c:pt>
                <c:pt idx="911">
                  <c:v>5.110557184750733</c:v>
                </c:pt>
                <c:pt idx="912">
                  <c:v>5.3108504398826977</c:v>
                </c:pt>
                <c:pt idx="913">
                  <c:v>5.2366568914956009</c:v>
                </c:pt>
                <c:pt idx="914">
                  <c:v>5.3302052785923744</c:v>
                </c:pt>
                <c:pt idx="915">
                  <c:v>5.0043988269794726</c:v>
                </c:pt>
                <c:pt idx="916">
                  <c:v>5.1906158357771259</c:v>
                </c:pt>
                <c:pt idx="917">
                  <c:v>5.0436950146627568</c:v>
                </c:pt>
                <c:pt idx="918">
                  <c:v>5.112316715542522</c:v>
                </c:pt>
                <c:pt idx="919">
                  <c:v>5.2322580645161283</c:v>
                </c:pt>
                <c:pt idx="920">
                  <c:v>5.5445747800586505</c:v>
                </c:pt>
                <c:pt idx="921">
                  <c:v>5.6498533724340172</c:v>
                </c:pt>
                <c:pt idx="922">
                  <c:v>5.8739002932551321</c:v>
                </c:pt>
                <c:pt idx="923">
                  <c:v>6.1161290322580646</c:v>
                </c:pt>
                <c:pt idx="924">
                  <c:v>5.8079178885630496</c:v>
                </c:pt>
                <c:pt idx="925">
                  <c:v>5.7255131964809385</c:v>
                </c:pt>
                <c:pt idx="926">
                  <c:v>5.6680351906158357</c:v>
                </c:pt>
                <c:pt idx="927">
                  <c:v>6.0750733137829913</c:v>
                </c:pt>
                <c:pt idx="928">
                  <c:v>6.2659824046920818</c:v>
                </c:pt>
                <c:pt idx="929">
                  <c:v>6.2149560117302052</c:v>
                </c:pt>
                <c:pt idx="930">
                  <c:v>6.2791788856304978</c:v>
                </c:pt>
                <c:pt idx="931">
                  <c:v>6.2791788856304978</c:v>
                </c:pt>
                <c:pt idx="932">
                  <c:v>6.8601173020527861</c:v>
                </c:pt>
                <c:pt idx="933">
                  <c:v>6.7762463343108497</c:v>
                </c:pt>
                <c:pt idx="934">
                  <c:v>6.8111436950146622</c:v>
                </c:pt>
                <c:pt idx="935">
                  <c:v>6.8384164222873896</c:v>
                </c:pt>
                <c:pt idx="936">
                  <c:v>6.8384164222873896</c:v>
                </c:pt>
                <c:pt idx="937">
                  <c:v>7.0354838709677416</c:v>
                </c:pt>
                <c:pt idx="938">
                  <c:v>6.4747800586510262</c:v>
                </c:pt>
                <c:pt idx="939">
                  <c:v>6.3117302052785922</c:v>
                </c:pt>
                <c:pt idx="940">
                  <c:v>7.0052785923753671</c:v>
                </c:pt>
                <c:pt idx="941">
                  <c:v>7.4055718475073311</c:v>
                </c:pt>
                <c:pt idx="942">
                  <c:v>8.0636363636363626</c:v>
                </c:pt>
                <c:pt idx="943">
                  <c:v>9.2043988269794728</c:v>
                </c:pt>
                <c:pt idx="944">
                  <c:v>8.0712609970674478</c:v>
                </c:pt>
                <c:pt idx="945">
                  <c:v>7.5548387096774192</c:v>
                </c:pt>
                <c:pt idx="946">
                  <c:v>7.1020527859237532</c:v>
                </c:pt>
                <c:pt idx="947">
                  <c:v>6.7102639296187681</c:v>
                </c:pt>
                <c:pt idx="948">
                  <c:v>7.2601173020527856</c:v>
                </c:pt>
                <c:pt idx="949">
                  <c:v>7.1096774193548384</c:v>
                </c:pt>
                <c:pt idx="950">
                  <c:v>7.0988269794721406</c:v>
                </c:pt>
                <c:pt idx="951">
                  <c:v>7.6712609970674484</c:v>
                </c:pt>
                <c:pt idx="952">
                  <c:v>7.2123167155425216</c:v>
                </c:pt>
                <c:pt idx="953">
                  <c:v>7.0410557184750733</c:v>
                </c:pt>
                <c:pt idx="954">
                  <c:v>7.0718475073313778</c:v>
                </c:pt>
                <c:pt idx="955">
                  <c:v>7.5202346041055712</c:v>
                </c:pt>
                <c:pt idx="956">
                  <c:v>7.1334310850439877</c:v>
                </c:pt>
                <c:pt idx="957">
                  <c:v>6.2826979472140758</c:v>
                </c:pt>
                <c:pt idx="958">
                  <c:v>6.4237536656891496</c:v>
                </c:pt>
                <c:pt idx="959">
                  <c:v>6.2076246334310845</c:v>
                </c:pt>
                <c:pt idx="960">
                  <c:v>6.3137829912023458</c:v>
                </c:pt>
                <c:pt idx="961">
                  <c:v>6.486803519061584</c:v>
                </c:pt>
                <c:pt idx="962">
                  <c:v>6.9686217008797655</c:v>
                </c:pt>
                <c:pt idx="963">
                  <c:v>6.851319648093841</c:v>
                </c:pt>
                <c:pt idx="964">
                  <c:v>6.5140762463343105</c:v>
                </c:pt>
                <c:pt idx="965">
                  <c:v>6.2697947214076244</c:v>
                </c:pt>
                <c:pt idx="966">
                  <c:v>6.3281524926686217</c:v>
                </c:pt>
                <c:pt idx="967">
                  <c:v>5.8164222873900293</c:v>
                </c:pt>
                <c:pt idx="968">
                  <c:v>5.9835777126099705</c:v>
                </c:pt>
                <c:pt idx="969">
                  <c:v>5.838709677419355</c:v>
                </c:pt>
                <c:pt idx="970">
                  <c:v>6.129618768328446</c:v>
                </c:pt>
                <c:pt idx="971">
                  <c:v>5.8501466275659828</c:v>
                </c:pt>
                <c:pt idx="972">
                  <c:v>5.6759530791788855</c:v>
                </c:pt>
                <c:pt idx="973">
                  <c:v>5.8413489736070376</c:v>
                </c:pt>
                <c:pt idx="974">
                  <c:v>5.7897360703812311</c:v>
                </c:pt>
                <c:pt idx="975">
                  <c:v>5.6589442815249269</c:v>
                </c:pt>
                <c:pt idx="976">
                  <c:v>5.6325513196480941</c:v>
                </c:pt>
                <c:pt idx="977">
                  <c:v>5.6762463343108509</c:v>
                </c:pt>
                <c:pt idx="978">
                  <c:v>5.5882697947214073</c:v>
                </c:pt>
                <c:pt idx="979">
                  <c:v>5.5146627565982405</c:v>
                </c:pt>
                <c:pt idx="980">
                  <c:v>5.5888563049853373</c:v>
                </c:pt>
                <c:pt idx="981">
                  <c:v>5.7290322580645165</c:v>
                </c:pt>
                <c:pt idx="982">
                  <c:v>5.6677419354838712</c:v>
                </c:pt>
                <c:pt idx="983">
                  <c:v>5.9431085043988263</c:v>
                </c:pt>
                <c:pt idx="984">
                  <c:v>6.1721407624633429</c:v>
                </c:pt>
                <c:pt idx="985">
                  <c:v>6.3369501466275659</c:v>
                </c:pt>
                <c:pt idx="986">
                  <c:v>6.4469208211143698</c:v>
                </c:pt>
                <c:pt idx="987">
                  <c:v>6.2436950146627561</c:v>
                </c:pt>
                <c:pt idx="988">
                  <c:v>6.0214076246334312</c:v>
                </c:pt>
                <c:pt idx="989">
                  <c:v>6.336363636363636</c:v>
                </c:pt>
                <c:pt idx="990">
                  <c:v>6.1043988269794713</c:v>
                </c:pt>
                <c:pt idx="991">
                  <c:v>6.0870967741935482</c:v>
                </c:pt>
                <c:pt idx="992">
                  <c:v>6.3387096774193541</c:v>
                </c:pt>
                <c:pt idx="993">
                  <c:v>6.3891495601173016</c:v>
                </c:pt>
                <c:pt idx="994">
                  <c:v>6.4252199413489732</c:v>
                </c:pt>
                <c:pt idx="995">
                  <c:v>6.3105571847507322</c:v>
                </c:pt>
                <c:pt idx="996">
                  <c:v>6.4791788856304988</c:v>
                </c:pt>
                <c:pt idx="997">
                  <c:v>6.3392961876832841</c:v>
                </c:pt>
                <c:pt idx="998">
                  <c:v>6.4947214076246329</c:v>
                </c:pt>
                <c:pt idx="999">
                  <c:v>6.5815249266862175</c:v>
                </c:pt>
                <c:pt idx="1000">
                  <c:v>6.5771260997067449</c:v>
                </c:pt>
                <c:pt idx="1001">
                  <c:v>6.5771260997067449</c:v>
                </c:pt>
                <c:pt idx="1002">
                  <c:v>6.5771260997067449</c:v>
                </c:pt>
                <c:pt idx="1003">
                  <c:v>6.8407624633431086</c:v>
                </c:pt>
                <c:pt idx="1004">
                  <c:v>6.7164222873900288</c:v>
                </c:pt>
                <c:pt idx="1005">
                  <c:v>6.642815249266862</c:v>
                </c:pt>
                <c:pt idx="1006">
                  <c:v>6.6480938416422291</c:v>
                </c:pt>
                <c:pt idx="1007">
                  <c:v>6.8926686217008797</c:v>
                </c:pt>
                <c:pt idx="1008">
                  <c:v>6.8372434017595305</c:v>
                </c:pt>
                <c:pt idx="1009">
                  <c:v>6.9413489736070382</c:v>
                </c:pt>
                <c:pt idx="1010">
                  <c:v>7.143988269794721</c:v>
                </c:pt>
                <c:pt idx="1011">
                  <c:v>7.2378299120234608</c:v>
                </c:pt>
                <c:pt idx="1012">
                  <c:v>7.3287390029325508</c:v>
                </c:pt>
                <c:pt idx="1013">
                  <c:v>7.434897360703812</c:v>
                </c:pt>
                <c:pt idx="1014">
                  <c:v>7.4956011730205274</c:v>
                </c:pt>
                <c:pt idx="1015">
                  <c:v>7.4571847507331368</c:v>
                </c:pt>
                <c:pt idx="1016">
                  <c:v>7.0832844574780056</c:v>
                </c:pt>
                <c:pt idx="1017">
                  <c:v>7.0938416422287389</c:v>
                </c:pt>
                <c:pt idx="1018">
                  <c:v>7.6639296187683286</c:v>
                </c:pt>
                <c:pt idx="1019">
                  <c:v>7.7202346041055714</c:v>
                </c:pt>
                <c:pt idx="1020">
                  <c:v>7.9425219941348972</c:v>
                </c:pt>
                <c:pt idx="1021">
                  <c:v>8.2460410557184751</c:v>
                </c:pt>
                <c:pt idx="1022">
                  <c:v>8.2460410557184751</c:v>
                </c:pt>
                <c:pt idx="1023">
                  <c:v>8.1058651026392958</c:v>
                </c:pt>
                <c:pt idx="1024">
                  <c:v>8.4064516129032256</c:v>
                </c:pt>
                <c:pt idx="1025">
                  <c:v>8.5870967741935473</c:v>
                </c:pt>
                <c:pt idx="1026">
                  <c:v>8.5876832844574782</c:v>
                </c:pt>
                <c:pt idx="1027">
                  <c:v>8.8252199413489745</c:v>
                </c:pt>
                <c:pt idx="1028">
                  <c:v>9.2835777126099703</c:v>
                </c:pt>
                <c:pt idx="1029">
                  <c:v>9.1909090909090914</c:v>
                </c:pt>
                <c:pt idx="1030">
                  <c:v>9.2903225806451601</c:v>
                </c:pt>
                <c:pt idx="1031">
                  <c:v>9.4604105571847494</c:v>
                </c:pt>
                <c:pt idx="1032">
                  <c:v>9.1258064516129025</c:v>
                </c:pt>
                <c:pt idx="1033">
                  <c:v>8.7812316715542522</c:v>
                </c:pt>
                <c:pt idx="1034">
                  <c:v>8.1378299120234594</c:v>
                </c:pt>
                <c:pt idx="1035">
                  <c:v>8.789149560117302</c:v>
                </c:pt>
                <c:pt idx="1036">
                  <c:v>8.8375366568914941</c:v>
                </c:pt>
                <c:pt idx="1037">
                  <c:v>8.8390029325513186</c:v>
                </c:pt>
                <c:pt idx="1038">
                  <c:v>9.4941348973607038</c:v>
                </c:pt>
                <c:pt idx="1039">
                  <c:v>9.3020527859237525</c:v>
                </c:pt>
                <c:pt idx="1040">
                  <c:v>8.9800586510263933</c:v>
                </c:pt>
                <c:pt idx="1041">
                  <c:v>8.971847507331379</c:v>
                </c:pt>
                <c:pt idx="1042">
                  <c:v>9.1439882697947219</c:v>
                </c:pt>
                <c:pt idx="1043">
                  <c:v>9.2375366568914945</c:v>
                </c:pt>
                <c:pt idx="1044">
                  <c:v>9.2217008797653968</c:v>
                </c:pt>
                <c:pt idx="1045">
                  <c:v>9.1645161290322577</c:v>
                </c:pt>
                <c:pt idx="1046">
                  <c:v>9.2099706744868026</c:v>
                </c:pt>
                <c:pt idx="1047">
                  <c:v>9.5844574780058647</c:v>
                </c:pt>
                <c:pt idx="1048">
                  <c:v>9.8835777126099718</c:v>
                </c:pt>
                <c:pt idx="1049">
                  <c:v>9.9997067448680337</c:v>
                </c:pt>
                <c:pt idx="1050">
                  <c:v>9.8914956011730197</c:v>
                </c:pt>
                <c:pt idx="1051">
                  <c:v>9.9331378299120239</c:v>
                </c:pt>
                <c:pt idx="1052">
                  <c:v>10.184750733137829</c:v>
                </c:pt>
                <c:pt idx="1053">
                  <c:v>9.9463343108504407</c:v>
                </c:pt>
                <c:pt idx="1054">
                  <c:v>9.8970674486803514</c:v>
                </c:pt>
                <c:pt idx="1055">
                  <c:v>10.029618768328445</c:v>
                </c:pt>
                <c:pt idx="1056">
                  <c:v>10.299120234604104</c:v>
                </c:pt>
                <c:pt idx="1057">
                  <c:v>10.311143695014662</c:v>
                </c:pt>
                <c:pt idx="1058">
                  <c:v>10.797360703812316</c:v>
                </c:pt>
                <c:pt idx="1059">
                  <c:v>11.043401759530791</c:v>
                </c:pt>
                <c:pt idx="1060">
                  <c:v>11.152199413489736</c:v>
                </c:pt>
                <c:pt idx="1061">
                  <c:v>11.219354838709677</c:v>
                </c:pt>
                <c:pt idx="1062">
                  <c:v>11.363636363636363</c:v>
                </c:pt>
                <c:pt idx="1063">
                  <c:v>11.695307917888563</c:v>
                </c:pt>
                <c:pt idx="1064">
                  <c:v>12.196480938416423</c:v>
                </c:pt>
                <c:pt idx="1065">
                  <c:v>12.47448680351906</c:v>
                </c:pt>
                <c:pt idx="1066">
                  <c:v>12.538709677419353</c:v>
                </c:pt>
                <c:pt idx="1067">
                  <c:v>13.234017595307918</c:v>
                </c:pt>
                <c:pt idx="1068">
                  <c:v>11.563929618768327</c:v>
                </c:pt>
                <c:pt idx="1069">
                  <c:v>11.488563049853372</c:v>
                </c:pt>
                <c:pt idx="1070">
                  <c:v>11.680058651026393</c:v>
                </c:pt>
                <c:pt idx="1071">
                  <c:v>12.825219941348974</c:v>
                </c:pt>
                <c:pt idx="1072">
                  <c:v>11.962463343108505</c:v>
                </c:pt>
                <c:pt idx="1073">
                  <c:v>12.202052785923753</c:v>
                </c:pt>
                <c:pt idx="1074">
                  <c:v>11.86774193548387</c:v>
                </c:pt>
                <c:pt idx="1075">
                  <c:v>11.751026392961876</c:v>
                </c:pt>
                <c:pt idx="1076">
                  <c:v>12.261290322580644</c:v>
                </c:pt>
                <c:pt idx="1077">
                  <c:v>12.473607038123166</c:v>
                </c:pt>
                <c:pt idx="1078">
                  <c:v>12.175073313782992</c:v>
                </c:pt>
                <c:pt idx="1079">
                  <c:v>12.380938416422287</c:v>
                </c:pt>
                <c:pt idx="1080">
                  <c:v>12.271847507331378</c:v>
                </c:pt>
                <c:pt idx="1081">
                  <c:v>12.225219941348973</c:v>
                </c:pt>
                <c:pt idx="1082">
                  <c:v>12.826979472140762</c:v>
                </c:pt>
                <c:pt idx="1083">
                  <c:v>13.059530791788855</c:v>
                </c:pt>
                <c:pt idx="1084">
                  <c:v>13.780058651026392</c:v>
                </c:pt>
                <c:pt idx="1085">
                  <c:v>14.324633431085044</c:v>
                </c:pt>
                <c:pt idx="1086">
                  <c:v>14.119648093841642</c:v>
                </c:pt>
                <c:pt idx="1087">
                  <c:v>14.682697947214075</c:v>
                </c:pt>
                <c:pt idx="1088">
                  <c:v>14.460997067448679</c:v>
                </c:pt>
                <c:pt idx="1089">
                  <c:v>14.649853372434018</c:v>
                </c:pt>
                <c:pt idx="1090">
                  <c:v>14.963636363636365</c:v>
                </c:pt>
                <c:pt idx="1091">
                  <c:v>14.867448680351906</c:v>
                </c:pt>
                <c:pt idx="1092">
                  <c:v>14.944281524926685</c:v>
                </c:pt>
                <c:pt idx="1093">
                  <c:v>15.272140762463343</c:v>
                </c:pt>
                <c:pt idx="1094">
                  <c:v>16.019941348973607</c:v>
                </c:pt>
                <c:pt idx="1095">
                  <c:v>15.696480938416421</c:v>
                </c:pt>
                <c:pt idx="1096">
                  <c:v>15.433431085043988</c:v>
                </c:pt>
                <c:pt idx="1097">
                  <c:v>16.522873900293256</c:v>
                </c:pt>
                <c:pt idx="1098">
                  <c:v>15.966862170087976</c:v>
                </c:pt>
                <c:pt idx="1099">
                  <c:v>15.370087976539589</c:v>
                </c:pt>
                <c:pt idx="1100">
                  <c:v>13.967448680351906</c:v>
                </c:pt>
                <c:pt idx="1101">
                  <c:v>14.311436950146627</c:v>
                </c:pt>
                <c:pt idx="1102">
                  <c:v>14.665102639296189</c:v>
                </c:pt>
                <c:pt idx="1103">
                  <c:v>15.641055718475073</c:v>
                </c:pt>
                <c:pt idx="1104">
                  <c:v>15.544868035190616</c:v>
                </c:pt>
                <c:pt idx="1105">
                  <c:v>15.802932551319646</c:v>
                </c:pt>
                <c:pt idx="1106">
                  <c:v>16.535190615835777</c:v>
                </c:pt>
                <c:pt idx="1107">
                  <c:v>16.892668621700878</c:v>
                </c:pt>
                <c:pt idx="1108">
                  <c:v>17.440469208211145</c:v>
                </c:pt>
                <c:pt idx="1109">
                  <c:v>17.320234604105572</c:v>
                </c:pt>
                <c:pt idx="1110">
                  <c:v>17.988856304985337</c:v>
                </c:pt>
                <c:pt idx="1111">
                  <c:v>18.026686217008795</c:v>
                </c:pt>
                <c:pt idx="1112">
                  <c:v>18.258944281524926</c:v>
                </c:pt>
                <c:pt idx="1113">
                  <c:v>18.778299120234607</c:v>
                </c:pt>
                <c:pt idx="1114">
                  <c:v>19.177419354838708</c:v>
                </c:pt>
                <c:pt idx="1115">
                  <c:v>19.562756598240469</c:v>
                </c:pt>
                <c:pt idx="1116">
                  <c:v>19.23607038123167</c:v>
                </c:pt>
                <c:pt idx="1117">
                  <c:v>21.484457478005865</c:v>
                </c:pt>
                <c:pt idx="1118">
                  <c:v>22.976539589442812</c:v>
                </c:pt>
                <c:pt idx="1119">
                  <c:v>22.690615835777127</c:v>
                </c:pt>
                <c:pt idx="1120">
                  <c:v>21.502639296187681</c:v>
                </c:pt>
                <c:pt idx="1121">
                  <c:v>21.629618768328445</c:v>
                </c:pt>
                <c:pt idx="1122">
                  <c:v>25.300293255131965</c:v>
                </c:pt>
                <c:pt idx="1123">
                  <c:v>24.859237536656888</c:v>
                </c:pt>
                <c:pt idx="1124">
                  <c:v>24.089442815249264</c:v>
                </c:pt>
                <c:pt idx="1125">
                  <c:v>24.357478005865101</c:v>
                </c:pt>
                <c:pt idx="1126">
                  <c:v>24.565689149560118</c:v>
                </c:pt>
                <c:pt idx="1127">
                  <c:v>26.852785923753665</c:v>
                </c:pt>
                <c:pt idx="1128">
                  <c:v>26.550146627565983</c:v>
                </c:pt>
                <c:pt idx="1129">
                  <c:v>29.427859237536655</c:v>
                </c:pt>
                <c:pt idx="1130">
                  <c:v>30.522287390029327</c:v>
                </c:pt>
                <c:pt idx="1131">
                  <c:v>31.152199413489736</c:v>
                </c:pt>
                <c:pt idx="1132">
                  <c:v>32.318475073313785</c:v>
                </c:pt>
                <c:pt idx="1133">
                  <c:v>40.124046920821115</c:v>
                </c:pt>
                <c:pt idx="1134">
                  <c:v>35.204398826979471</c:v>
                </c:pt>
                <c:pt idx="1135">
                  <c:v>33.719061583577712</c:v>
                </c:pt>
                <c:pt idx="1136">
                  <c:v>28.401466275659825</c:v>
                </c:pt>
                <c:pt idx="1137">
                  <c:v>28.619354838709675</c:v>
                </c:pt>
                <c:pt idx="1138">
                  <c:v>29.614369501466275</c:v>
                </c:pt>
                <c:pt idx="1139">
                  <c:v>32.000879765395894</c:v>
                </c:pt>
                <c:pt idx="1140">
                  <c:v>34.594134897360703</c:v>
                </c:pt>
                <c:pt idx="1141">
                  <c:v>30.058651026392962</c:v>
                </c:pt>
                <c:pt idx="1142">
                  <c:v>30.503519061583575</c:v>
                </c:pt>
                <c:pt idx="1143">
                  <c:v>31.137536656891495</c:v>
                </c:pt>
                <c:pt idx="1144">
                  <c:v>31.95131964809384</c:v>
                </c:pt>
                <c:pt idx="1145">
                  <c:v>29.994134897360702</c:v>
                </c:pt>
                <c:pt idx="1146">
                  <c:v>29.949853372434017</c:v>
                </c:pt>
                <c:pt idx="1147">
                  <c:v>29.951026392961875</c:v>
                </c:pt>
                <c:pt idx="1148">
                  <c:v>30.17390029325513</c:v>
                </c:pt>
                <c:pt idx="1149">
                  <c:v>28.886217008797651</c:v>
                </c:pt>
                <c:pt idx="1150">
                  <c:v>25.753372434017596</c:v>
                </c:pt>
                <c:pt idx="1151">
                  <c:v>22.265982404692082</c:v>
                </c:pt>
                <c:pt idx="1152">
                  <c:v>23.000879765395897</c:v>
                </c:pt>
                <c:pt idx="1153">
                  <c:v>24.168035190615832</c:v>
                </c:pt>
                <c:pt idx="1154">
                  <c:v>27.006744868035192</c:v>
                </c:pt>
                <c:pt idx="1155">
                  <c:v>24.719354838709677</c:v>
                </c:pt>
                <c:pt idx="1156">
                  <c:v>25.07976539589443</c:v>
                </c:pt>
                <c:pt idx="1157">
                  <c:v>26.664809384164222</c:v>
                </c:pt>
                <c:pt idx="1158">
                  <c:v>24.06774193548387</c:v>
                </c:pt>
                <c:pt idx="1159">
                  <c:v>24.154838709677417</c:v>
                </c:pt>
                <c:pt idx="1160">
                  <c:v>25.185630498533722</c:v>
                </c:pt>
                <c:pt idx="1161">
                  <c:v>25.080351906158356</c:v>
                </c:pt>
                <c:pt idx="1162">
                  <c:v>27.212903225806453</c:v>
                </c:pt>
                <c:pt idx="1163">
                  <c:v>31.359530791788856</c:v>
                </c:pt>
                <c:pt idx="1164">
                  <c:v>31.202052785923751</c:v>
                </c:pt>
                <c:pt idx="1165">
                  <c:v>30.9258064516129</c:v>
                </c:pt>
                <c:pt idx="1166">
                  <c:v>28.725513196480936</c:v>
                </c:pt>
                <c:pt idx="1167">
                  <c:v>28.087096774193547</c:v>
                </c:pt>
                <c:pt idx="1168">
                  <c:v>30.247214076246333</c:v>
                </c:pt>
                <c:pt idx="1169">
                  <c:v>30.682404692082109</c:v>
                </c:pt>
                <c:pt idx="1170">
                  <c:v>30.474193548387095</c:v>
                </c:pt>
                <c:pt idx="1171">
                  <c:v>29.25454545454545</c:v>
                </c:pt>
                <c:pt idx="1172">
                  <c:v>31.34222873900293</c:v>
                </c:pt>
                <c:pt idx="1173">
                  <c:v>30.599413489736069</c:v>
                </c:pt>
                <c:pt idx="1174">
                  <c:v>31.979472140762461</c:v>
                </c:pt>
                <c:pt idx="1175">
                  <c:v>30.130205278592374</c:v>
                </c:pt>
                <c:pt idx="1176">
                  <c:v>29.521407624633433</c:v>
                </c:pt>
                <c:pt idx="1177">
                  <c:v>29.603225806451611</c:v>
                </c:pt>
                <c:pt idx="1178">
                  <c:v>31.48973607038123</c:v>
                </c:pt>
                <c:pt idx="1179">
                  <c:v>34.130205278592371</c:v>
                </c:pt>
                <c:pt idx="1180">
                  <c:v>33.621700879765399</c:v>
                </c:pt>
                <c:pt idx="1181">
                  <c:v>35.102052785923753</c:v>
                </c:pt>
                <c:pt idx="1182">
                  <c:v>38.31671554252199</c:v>
                </c:pt>
                <c:pt idx="1183">
                  <c:v>43.137829912023456</c:v>
                </c:pt>
                <c:pt idx="1184">
                  <c:v>41.060997067448682</c:v>
                </c:pt>
                <c:pt idx="1185">
                  <c:v>45.006451612903227</c:v>
                </c:pt>
                <c:pt idx="1186">
                  <c:v>44.576246334310845</c:v>
                </c:pt>
                <c:pt idx="1187">
                  <c:v>48.68504398826979</c:v>
                </c:pt>
                <c:pt idx="1188">
                  <c:v>59.698533724340173</c:v>
                </c:pt>
                <c:pt idx="1189">
                  <c:v>54.983870967741936</c:v>
                </c:pt>
                <c:pt idx="1190">
                  <c:v>41.890322580645162</c:v>
                </c:pt>
                <c:pt idx="1191">
                  <c:v>33.848387096774189</c:v>
                </c:pt>
                <c:pt idx="1192">
                  <c:v>32.702052785923748</c:v>
                </c:pt>
                <c:pt idx="1193">
                  <c:v>32.702052785923748</c:v>
                </c:pt>
                <c:pt idx="1194">
                  <c:v>32.151906158357768</c:v>
                </c:pt>
                <c:pt idx="1195">
                  <c:v>28.732258064516127</c:v>
                </c:pt>
                <c:pt idx="1196">
                  <c:v>21.870381231671555</c:v>
                </c:pt>
                <c:pt idx="1197">
                  <c:v>21.870381231671555</c:v>
                </c:pt>
                <c:pt idx="1198">
                  <c:v>29.178885630498531</c:v>
                </c:pt>
                <c:pt idx="1199">
                  <c:v>31.927859237536655</c:v>
                </c:pt>
                <c:pt idx="1200">
                  <c:v>32.463636363636361</c:v>
                </c:pt>
                <c:pt idx="1201">
                  <c:v>27.976246334310851</c:v>
                </c:pt>
                <c:pt idx="1202">
                  <c:v>28.015249266862167</c:v>
                </c:pt>
                <c:pt idx="1203">
                  <c:v>26.969794721407624</c:v>
                </c:pt>
                <c:pt idx="1204">
                  <c:v>24.918475073313779</c:v>
                </c:pt>
                <c:pt idx="1205">
                  <c:v>28.316422287390026</c:v>
                </c:pt>
                <c:pt idx="1206">
                  <c:v>27.886510263929619</c:v>
                </c:pt>
                <c:pt idx="1207">
                  <c:v>25.852785923753665</c:v>
                </c:pt>
                <c:pt idx="1208">
                  <c:v>26.564222873900292</c:v>
                </c:pt>
                <c:pt idx="1209">
                  <c:v>24.401173020527857</c:v>
                </c:pt>
                <c:pt idx="1210">
                  <c:v>26.10850439882698</c:v>
                </c:pt>
                <c:pt idx="1211">
                  <c:v>26.385337243401761</c:v>
                </c:pt>
                <c:pt idx="1212">
                  <c:v>30.479178885630496</c:v>
                </c:pt>
                <c:pt idx="1213">
                  <c:v>31.099999999999998</c:v>
                </c:pt>
                <c:pt idx="1214">
                  <c:v>29.908211143695013</c:v>
                </c:pt>
                <c:pt idx="1215">
                  <c:v>29.660410557184747</c:v>
                </c:pt>
                <c:pt idx="1216">
                  <c:v>30.248387096774195</c:v>
                </c:pt>
                <c:pt idx="1217">
                  <c:v>27.981818181818184</c:v>
                </c:pt>
                <c:pt idx="1218">
                  <c:v>24.996187683284454</c:v>
                </c:pt>
                <c:pt idx="1219">
                  <c:v>25.673607038123166</c:v>
                </c:pt>
                <c:pt idx="1220">
                  <c:v>27.071260997067448</c:v>
                </c:pt>
                <c:pt idx="1221">
                  <c:v>27.40909090909091</c:v>
                </c:pt>
                <c:pt idx="1222">
                  <c:v>25.952199413489733</c:v>
                </c:pt>
                <c:pt idx="1223">
                  <c:v>25.287096774193547</c:v>
                </c:pt>
                <c:pt idx="1224">
                  <c:v>25.358064516129033</c:v>
                </c:pt>
                <c:pt idx="1225">
                  <c:v>24.543988269794717</c:v>
                </c:pt>
                <c:pt idx="1226">
                  <c:v>25.534604105571844</c:v>
                </c:pt>
                <c:pt idx="1227">
                  <c:v>26.749266862170089</c:v>
                </c:pt>
                <c:pt idx="1228">
                  <c:v>22.518181818181819</c:v>
                </c:pt>
                <c:pt idx="1229">
                  <c:v>23.350439882697945</c:v>
                </c:pt>
                <c:pt idx="1230">
                  <c:v>24.733431085043986</c:v>
                </c:pt>
                <c:pt idx="1231">
                  <c:v>23.95542521994135</c:v>
                </c:pt>
                <c:pt idx="1232">
                  <c:v>23.885337243401757</c:v>
                </c:pt>
                <c:pt idx="1233">
                  <c:v>26.590029325513193</c:v>
                </c:pt>
                <c:pt idx="1234">
                  <c:v>29.026392961876834</c:v>
                </c:pt>
                <c:pt idx="1235">
                  <c:v>37.496187683284454</c:v>
                </c:pt>
                <c:pt idx="1236">
                  <c:v>30.16275659824047</c:v>
                </c:pt>
                <c:pt idx="1237">
                  <c:v>32.300586510263926</c:v>
                </c:pt>
                <c:pt idx="1238">
                  <c:v>41.047800586510263</c:v>
                </c:pt>
                <c:pt idx="1239">
                  <c:v>56.654545454545456</c:v>
                </c:pt>
                <c:pt idx="1240">
                  <c:v>46.504985337243397</c:v>
                </c:pt>
                <c:pt idx="1241">
                  <c:v>65.36363636363636</c:v>
                </c:pt>
                <c:pt idx="1242">
                  <c:v>67.609970674486803</c:v>
                </c:pt>
                <c:pt idx="1243">
                  <c:v>67.551319648093838</c:v>
                </c:pt>
                <c:pt idx="1244">
                  <c:v>48.076246334310845</c:v>
                </c:pt>
                <c:pt idx="1245">
                  <c:v>41.252785923753663</c:v>
                </c:pt>
                <c:pt idx="1246">
                  <c:v>42.767741935483869</c:v>
                </c:pt>
                <c:pt idx="1247">
                  <c:v>35.564222873900292</c:v>
                </c:pt>
                <c:pt idx="1248">
                  <c:v>36.085923753665689</c:v>
                </c:pt>
                <c:pt idx="1249">
                  <c:v>33.821700879765395</c:v>
                </c:pt>
                <c:pt idx="1250">
                  <c:v>34.45777126099707</c:v>
                </c:pt>
                <c:pt idx="1251">
                  <c:v>32.755425219941344</c:v>
                </c:pt>
                <c:pt idx="1252">
                  <c:v>31.05513196480938</c:v>
                </c:pt>
                <c:pt idx="1253">
                  <c:v>32.082991202346044</c:v>
                </c:pt>
                <c:pt idx="1254">
                  <c:v>36.11642228739003</c:v>
                </c:pt>
                <c:pt idx="1255">
                  <c:v>35.448387096774191</c:v>
                </c:pt>
                <c:pt idx="1256">
                  <c:v>31.764222873900291</c:v>
                </c:pt>
                <c:pt idx="1257">
                  <c:v>35.142228739002931</c:v>
                </c:pt>
                <c:pt idx="1258">
                  <c:v>34.76715542521994</c:v>
                </c:pt>
                <c:pt idx="1259">
                  <c:v>38.117008797653959</c:v>
                </c:pt>
                <c:pt idx="1260">
                  <c:v>39.680645161290322</c:v>
                </c:pt>
                <c:pt idx="1261">
                  <c:v>35.709970674486804</c:v>
                </c:pt>
                <c:pt idx="1262">
                  <c:v>35.395307917888559</c:v>
                </c:pt>
                <c:pt idx="1263">
                  <c:v>33.926099706744864</c:v>
                </c:pt>
                <c:pt idx="1264">
                  <c:v>34.323460410557182</c:v>
                </c:pt>
                <c:pt idx="1265">
                  <c:v>33.300879765395891</c:v>
                </c:pt>
                <c:pt idx="1266">
                  <c:v>32.839296187683281</c:v>
                </c:pt>
                <c:pt idx="1267">
                  <c:v>32.331085043988267</c:v>
                </c:pt>
                <c:pt idx="1268">
                  <c:v>32.788269794721408</c:v>
                </c:pt>
                <c:pt idx="1269">
                  <c:v>33.236363636363635</c:v>
                </c:pt>
                <c:pt idx="1270">
                  <c:v>28.641642228739002</c:v>
                </c:pt>
                <c:pt idx="1271">
                  <c:v>30.104692082111434</c:v>
                </c:pt>
                <c:pt idx="1272">
                  <c:v>27.485337243401755</c:v>
                </c:pt>
                <c:pt idx="1273">
                  <c:v>29.680938416422286</c:v>
                </c:pt>
                <c:pt idx="1274">
                  <c:v>29.317302052785919</c:v>
                </c:pt>
                <c:pt idx="1275">
                  <c:v>31.959530791788854</c:v>
                </c:pt>
                <c:pt idx="1276">
                  <c:v>30.029618768328444</c:v>
                </c:pt>
                <c:pt idx="1277">
                  <c:v>29.144281524926686</c:v>
                </c:pt>
                <c:pt idx="1278">
                  <c:v>30.695307917888563</c:v>
                </c:pt>
                <c:pt idx="1279">
                  <c:v>33.454545454545453</c:v>
                </c:pt>
                <c:pt idx="1280">
                  <c:v>30.136363636363637</c:v>
                </c:pt>
                <c:pt idx="1281">
                  <c:v>30.31671554252199</c:v>
                </c:pt>
                <c:pt idx="1282">
                  <c:v>30.31671554252199</c:v>
                </c:pt>
                <c:pt idx="1283">
                  <c:v>30.530205278592376</c:v>
                </c:pt>
                <c:pt idx="1284">
                  <c:v>32.884457478005864</c:v>
                </c:pt>
                <c:pt idx="1285">
                  <c:v>34.137536656891498</c:v>
                </c:pt>
                <c:pt idx="1286">
                  <c:v>30.994134897360702</c:v>
                </c:pt>
                <c:pt idx="1287">
                  <c:v>29.287683284457476</c:v>
                </c:pt>
                <c:pt idx="1288">
                  <c:v>29.964809384164223</c:v>
                </c:pt>
                <c:pt idx="1289">
                  <c:v>28.936950146627563</c:v>
                </c:pt>
                <c:pt idx="1290">
                  <c:v>31.894134897360704</c:v>
                </c:pt>
                <c:pt idx="1291">
                  <c:v>29.532844574780057</c:v>
                </c:pt>
                <c:pt idx="1292">
                  <c:v>28.248387096774191</c:v>
                </c:pt>
                <c:pt idx="1293">
                  <c:v>29.062756598240469</c:v>
                </c:pt>
                <c:pt idx="1294">
                  <c:v>28.539296187683284</c:v>
                </c:pt>
                <c:pt idx="1295">
                  <c:v>27.911436950146626</c:v>
                </c:pt>
                <c:pt idx="1296">
                  <c:v>27.068621700879763</c:v>
                </c:pt>
                <c:pt idx="1297">
                  <c:v>26.457771260997067</c:v>
                </c:pt>
                <c:pt idx="1298">
                  <c:v>26.654545454545453</c:v>
                </c:pt>
                <c:pt idx="1299">
                  <c:v>27.356304985337243</c:v>
                </c:pt>
                <c:pt idx="1300">
                  <c:v>26.68651026392962</c:v>
                </c:pt>
                <c:pt idx="1301">
                  <c:v>27.481524926686216</c:v>
                </c:pt>
                <c:pt idx="1302">
                  <c:v>27.486803519061585</c:v>
                </c:pt>
                <c:pt idx="1303">
                  <c:v>27.380645161290321</c:v>
                </c:pt>
                <c:pt idx="1304">
                  <c:v>25.5366568914956</c:v>
                </c:pt>
                <c:pt idx="1305">
                  <c:v>26.402346041055715</c:v>
                </c:pt>
                <c:pt idx="1306">
                  <c:v>26.350439882697948</c:v>
                </c:pt>
                <c:pt idx="1307">
                  <c:v>25.450146627565982</c:v>
                </c:pt>
                <c:pt idx="1308">
                  <c:v>25.183577712609971</c:v>
                </c:pt>
                <c:pt idx="1309">
                  <c:v>24.698826979472141</c:v>
                </c:pt>
                <c:pt idx="1310">
                  <c:v>26.903225806451609</c:v>
                </c:pt>
                <c:pt idx="1311">
                  <c:v>25.552199413489735</c:v>
                </c:pt>
                <c:pt idx="1312">
                  <c:v>25.709970674486804</c:v>
                </c:pt>
                <c:pt idx="1313">
                  <c:v>29.64046920821114</c:v>
                </c:pt>
                <c:pt idx="1314">
                  <c:v>35.241055718475074</c:v>
                </c:pt>
                <c:pt idx="1315">
                  <c:v>37.161290322580641</c:v>
                </c:pt>
                <c:pt idx="1316">
                  <c:v>37.604985337243399</c:v>
                </c:pt>
                <c:pt idx="1317">
                  <c:v>38.265395894428153</c:v>
                </c:pt>
                <c:pt idx="1318">
                  <c:v>38.676246334310846</c:v>
                </c:pt>
                <c:pt idx="1319">
                  <c:v>39.539882697947206</c:v>
                </c:pt>
                <c:pt idx="1320">
                  <c:v>40.063636363636363</c:v>
                </c:pt>
                <c:pt idx="1321">
                  <c:v>40.053958944281526</c:v>
                </c:pt>
                <c:pt idx="1322">
                  <c:v>40.216422287390031</c:v>
                </c:pt>
                <c:pt idx="1323">
                  <c:v>40.117008797653959</c:v>
                </c:pt>
                <c:pt idx="1324">
                  <c:v>42.350733137829913</c:v>
                </c:pt>
                <c:pt idx="1325">
                  <c:v>44.268328445747805</c:v>
                </c:pt>
                <c:pt idx="1326">
                  <c:v>44.841348973607033</c:v>
                </c:pt>
                <c:pt idx="1327">
                  <c:v>50.128152492668626</c:v>
                </c:pt>
                <c:pt idx="1328">
                  <c:v>49.016715542521986</c:v>
                </c:pt>
                <c:pt idx="1329">
                  <c:v>51.909090909090907</c:v>
                </c:pt>
                <c:pt idx="1330">
                  <c:v>55.331378299120232</c:v>
                </c:pt>
                <c:pt idx="1331">
                  <c:v>50.536950146627561</c:v>
                </c:pt>
                <c:pt idx="1332">
                  <c:v>48.519648093841639</c:v>
                </c:pt>
                <c:pt idx="1333">
                  <c:v>51.785337243401756</c:v>
                </c:pt>
                <c:pt idx="1334">
                  <c:v>53.573607038123164</c:v>
                </c:pt>
                <c:pt idx="1335">
                  <c:v>51.163636363636357</c:v>
                </c:pt>
                <c:pt idx="1336">
                  <c:v>46.680058651026393</c:v>
                </c:pt>
                <c:pt idx="1337">
                  <c:v>47.465982404692085</c:v>
                </c:pt>
                <c:pt idx="1338">
                  <c:v>46.324633431085047</c:v>
                </c:pt>
                <c:pt idx="1339">
                  <c:v>46.32287390029326</c:v>
                </c:pt>
                <c:pt idx="1340">
                  <c:v>46.87888563049853</c:v>
                </c:pt>
                <c:pt idx="1341">
                  <c:v>48.234310850439883</c:v>
                </c:pt>
                <c:pt idx="1342">
                  <c:v>52.888563049853367</c:v>
                </c:pt>
                <c:pt idx="1343">
                  <c:v>60.123460410557179</c:v>
                </c:pt>
                <c:pt idx="1344">
                  <c:v>60.784750733137834</c:v>
                </c:pt>
                <c:pt idx="1345">
                  <c:v>59.32463343108504</c:v>
                </c:pt>
                <c:pt idx="1346">
                  <c:v>58.221700879765393</c:v>
                </c:pt>
                <c:pt idx="1347">
                  <c:v>60.107331378299122</c:v>
                </c:pt>
                <c:pt idx="1348">
                  <c:v>60.990615835777128</c:v>
                </c:pt>
                <c:pt idx="1349">
                  <c:v>60.126099706744867</c:v>
                </c:pt>
                <c:pt idx="1350">
                  <c:v>60.041055718475072</c:v>
                </c:pt>
                <c:pt idx="1351">
                  <c:v>58.007331378299121</c:v>
                </c:pt>
                <c:pt idx="1352">
                  <c:v>57.408504398826977</c:v>
                </c:pt>
                <c:pt idx="1353">
                  <c:v>58.431378299120233</c:v>
                </c:pt>
                <c:pt idx="1354">
                  <c:v>62.600879765395888</c:v>
                </c:pt>
                <c:pt idx="1355">
                  <c:v>62.782697947214075</c:v>
                </c:pt>
                <c:pt idx="1356">
                  <c:v>61.91788856304985</c:v>
                </c:pt>
                <c:pt idx="1357">
                  <c:v>68.635777126099711</c:v>
                </c:pt>
                <c:pt idx="1358">
                  <c:v>66.7049853372434</c:v>
                </c:pt>
                <c:pt idx="1359">
                  <c:v>67.756598240469202</c:v>
                </c:pt>
                <c:pt idx="1360">
                  <c:v>71.192082111436946</c:v>
                </c:pt>
                <c:pt idx="1361">
                  <c:v>72.871260997067452</c:v>
                </c:pt>
                <c:pt idx="1362">
                  <c:v>80.970674486803517</c:v>
                </c:pt>
                <c:pt idx="1363">
                  <c:v>76.086217008797647</c:v>
                </c:pt>
                <c:pt idx="1364">
                  <c:v>84.060410557184753</c:v>
                </c:pt>
                <c:pt idx="1365">
                  <c:v>90.846627565982388</c:v>
                </c:pt>
                <c:pt idx="1366">
                  <c:v>89.995601173020518</c:v>
                </c:pt>
                <c:pt idx="1367">
                  <c:v>78.416715542521999</c:v>
                </c:pt>
                <c:pt idx="1368">
                  <c:v>72.901759530791779</c:v>
                </c:pt>
                <c:pt idx="1369">
                  <c:v>67.488563049853369</c:v>
                </c:pt>
                <c:pt idx="1370">
                  <c:v>72.851906158357778</c:v>
                </c:pt>
                <c:pt idx="1371">
                  <c:v>61.106451612903221</c:v>
                </c:pt>
                <c:pt idx="1372">
                  <c:v>71.191788856304981</c:v>
                </c:pt>
                <c:pt idx="1373">
                  <c:v>67.139882697947215</c:v>
                </c:pt>
                <c:pt idx="1374">
                  <c:v>63.172140762463343</c:v>
                </c:pt>
                <c:pt idx="1375">
                  <c:v>64.60850439882698</c:v>
                </c:pt>
                <c:pt idx="1376">
                  <c:v>60.441935483870964</c:v>
                </c:pt>
                <c:pt idx="1377">
                  <c:v>56.669501466275655</c:v>
                </c:pt>
                <c:pt idx="1378">
                  <c:v>59.606744868035186</c:v>
                </c:pt>
                <c:pt idx="1379">
                  <c:v>64.49677419354839</c:v>
                </c:pt>
                <c:pt idx="1380">
                  <c:v>62.794134897360699</c:v>
                </c:pt>
                <c:pt idx="1381">
                  <c:v>55.023753665689149</c:v>
                </c:pt>
                <c:pt idx="1382">
                  <c:v>51.528152492668625</c:v>
                </c:pt>
                <c:pt idx="1383">
                  <c:v>58.241055718475074</c:v>
                </c:pt>
                <c:pt idx="1384">
                  <c:v>52.77976539589443</c:v>
                </c:pt>
                <c:pt idx="1385">
                  <c:v>54.105571847507328</c:v>
                </c:pt>
                <c:pt idx="1386">
                  <c:v>51.524046920821114</c:v>
                </c:pt>
                <c:pt idx="1387">
                  <c:v>48.956598240469205</c:v>
                </c:pt>
                <c:pt idx="1388">
                  <c:v>58.166275659824045</c:v>
                </c:pt>
                <c:pt idx="1389">
                  <c:v>57.685630498533719</c:v>
                </c:pt>
                <c:pt idx="1390">
                  <c:v>52.463636363636361</c:v>
                </c:pt>
                <c:pt idx="1391">
                  <c:v>47.37096774193548</c:v>
                </c:pt>
                <c:pt idx="1392">
                  <c:v>48.608504398826973</c:v>
                </c:pt>
                <c:pt idx="1393">
                  <c:v>49.557771260997065</c:v>
                </c:pt>
                <c:pt idx="1394">
                  <c:v>50.761290322580642</c:v>
                </c:pt>
                <c:pt idx="1395">
                  <c:v>48.008797653958943</c:v>
                </c:pt>
                <c:pt idx="1396">
                  <c:v>44.511436950146624</c:v>
                </c:pt>
                <c:pt idx="1397">
                  <c:v>45.404692082111438</c:v>
                </c:pt>
                <c:pt idx="1398">
                  <c:v>44.458064516129035</c:v>
                </c:pt>
                <c:pt idx="1399">
                  <c:v>45.409677419354843</c:v>
                </c:pt>
                <c:pt idx="1400">
                  <c:v>43.858651026392955</c:v>
                </c:pt>
                <c:pt idx="1401">
                  <c:v>40.325513196480934</c:v>
                </c:pt>
                <c:pt idx="1402">
                  <c:v>36.066862170087973</c:v>
                </c:pt>
                <c:pt idx="1403">
                  <c:v>32.226979472140762</c:v>
                </c:pt>
                <c:pt idx="1404">
                  <c:v>33.50791788856305</c:v>
                </c:pt>
                <c:pt idx="1405">
                  <c:v>36.365982404692076</c:v>
                </c:pt>
                <c:pt idx="1406">
                  <c:v>33.181524926686215</c:v>
                </c:pt>
                <c:pt idx="1407">
                  <c:v>27.934017595307914</c:v>
                </c:pt>
                <c:pt idx="1408">
                  <c:v>29.04457478005865</c:v>
                </c:pt>
                <c:pt idx="1409">
                  <c:v>29.47448680351906</c:v>
                </c:pt>
                <c:pt idx="1410">
                  <c:v>31.601759530791789</c:v>
                </c:pt>
                <c:pt idx="1411">
                  <c:v>32.061290322580639</c:v>
                </c:pt>
                <c:pt idx="1412">
                  <c:v>24.355131964809384</c:v>
                </c:pt>
                <c:pt idx="1413">
                  <c:v>33.833431085043983</c:v>
                </c:pt>
                <c:pt idx="1414">
                  <c:v>38.82463343108504</c:v>
                </c:pt>
                <c:pt idx="1415">
                  <c:v>35.47214076246334</c:v>
                </c:pt>
                <c:pt idx="1416">
                  <c:v>33.173607038123166</c:v>
                </c:pt>
                <c:pt idx="1417">
                  <c:v>32.843401759530792</c:v>
                </c:pt>
                <c:pt idx="1418">
                  <c:v>34.612903225806448</c:v>
                </c:pt>
                <c:pt idx="1419">
                  <c:v>32.49208211143695</c:v>
                </c:pt>
                <c:pt idx="1420">
                  <c:v>32.421994134897361</c:v>
                </c:pt>
                <c:pt idx="1421">
                  <c:v>29.570381231671551</c:v>
                </c:pt>
                <c:pt idx="1422">
                  <c:v>35.463636363636361</c:v>
                </c:pt>
                <c:pt idx="1423">
                  <c:v>37.002346041055716</c:v>
                </c:pt>
                <c:pt idx="1424">
                  <c:v>32.643988269794718</c:v>
                </c:pt>
                <c:pt idx="1425">
                  <c:v>35.117302052785924</c:v>
                </c:pt>
                <c:pt idx="1426">
                  <c:v>33.332258064516125</c:v>
                </c:pt>
                <c:pt idx="1427">
                  <c:v>34.119941348973605</c:v>
                </c:pt>
                <c:pt idx="1428">
                  <c:v>37.439882697947212</c:v>
                </c:pt>
                <c:pt idx="1429">
                  <c:v>38.978885630498532</c:v>
                </c:pt>
                <c:pt idx="1430">
                  <c:v>37.347214076246331</c:v>
                </c:pt>
                <c:pt idx="1431">
                  <c:v>38.145161290322577</c:v>
                </c:pt>
                <c:pt idx="1432">
                  <c:v>37.329032258064515</c:v>
                </c:pt>
                <c:pt idx="1433">
                  <c:v>39.267741935483869</c:v>
                </c:pt>
                <c:pt idx="1434">
                  <c:v>42.348973607038118</c:v>
                </c:pt>
                <c:pt idx="1435">
                  <c:v>42.217008797653961</c:v>
                </c:pt>
                <c:pt idx="1436">
                  <c:v>42.675073313782988</c:v>
                </c:pt>
                <c:pt idx="1437">
                  <c:v>41.549266862170086</c:v>
                </c:pt>
                <c:pt idx="1438">
                  <c:v>43.418768328445744</c:v>
                </c:pt>
                <c:pt idx="1439">
                  <c:v>46.266862170087975</c:v>
                </c:pt>
                <c:pt idx="1440">
                  <c:v>42.516129032258057</c:v>
                </c:pt>
                <c:pt idx="1441">
                  <c:v>42.214956011730202</c:v>
                </c:pt>
                <c:pt idx="1442">
                  <c:v>41.548973607038121</c:v>
                </c:pt>
                <c:pt idx="1443">
                  <c:v>42.646920821114364</c:v>
                </c:pt>
                <c:pt idx="1444">
                  <c:v>41.15542521994135</c:v>
                </c:pt>
                <c:pt idx="1445">
                  <c:v>41.743401759530791</c:v>
                </c:pt>
                <c:pt idx="1446">
                  <c:v>36.54222873900293</c:v>
                </c:pt>
                <c:pt idx="1447">
                  <c:v>33.931378299120233</c:v>
                </c:pt>
                <c:pt idx="1448">
                  <c:v>33.276832844574777</c:v>
                </c:pt>
                <c:pt idx="1449">
                  <c:v>30.233137829912021</c:v>
                </c:pt>
                <c:pt idx="1450">
                  <c:v>28.293841642228738</c:v>
                </c:pt>
                <c:pt idx="1451">
                  <c:v>25.851612903225803</c:v>
                </c:pt>
                <c:pt idx="1452">
                  <c:v>25.851612903225803</c:v>
                </c:pt>
                <c:pt idx="1453">
                  <c:v>25.050733137829912</c:v>
                </c:pt>
                <c:pt idx="1454">
                  <c:v>26.089442815249267</c:v>
                </c:pt>
                <c:pt idx="1455">
                  <c:v>25.874780058651027</c:v>
                </c:pt>
                <c:pt idx="1456">
                  <c:v>23.243695014662755</c:v>
                </c:pt>
                <c:pt idx="1457">
                  <c:v>23.243695014662755</c:v>
                </c:pt>
                <c:pt idx="1458">
                  <c:v>22.26715542521994</c:v>
                </c:pt>
                <c:pt idx="1459">
                  <c:v>20.218768328445748</c:v>
                </c:pt>
                <c:pt idx="1460">
                  <c:v>21.183577712609971</c:v>
                </c:pt>
                <c:pt idx="1461">
                  <c:v>21.69706744868035</c:v>
                </c:pt>
                <c:pt idx="1462">
                  <c:v>23.58064516129032</c:v>
                </c:pt>
                <c:pt idx="1463">
                  <c:v>21.814369501466274</c:v>
                </c:pt>
                <c:pt idx="1464">
                  <c:v>20.627272727272725</c:v>
                </c:pt>
                <c:pt idx="1465">
                  <c:v>20.904985337243403</c:v>
                </c:pt>
                <c:pt idx="1466">
                  <c:v>20.004692082111433</c:v>
                </c:pt>
                <c:pt idx="1467">
                  <c:v>17.473607038123166</c:v>
                </c:pt>
                <c:pt idx="1468">
                  <c:v>18.765689149560117</c:v>
                </c:pt>
                <c:pt idx="1469">
                  <c:v>19.94574780058651</c:v>
                </c:pt>
                <c:pt idx="1470">
                  <c:v>19.284750733137827</c:v>
                </c:pt>
                <c:pt idx="1471">
                  <c:v>21.481231671554252</c:v>
                </c:pt>
                <c:pt idx="1472">
                  <c:v>19.846334310850441</c:v>
                </c:pt>
                <c:pt idx="1473">
                  <c:v>18.560117302052785</c:v>
                </c:pt>
                <c:pt idx="1474">
                  <c:v>18.473900293255131</c:v>
                </c:pt>
                <c:pt idx="1475">
                  <c:v>17.205571847507329</c:v>
                </c:pt>
                <c:pt idx="1476">
                  <c:v>18.00557184750733</c:v>
                </c:pt>
                <c:pt idx="1477">
                  <c:v>17.544868035190618</c:v>
                </c:pt>
                <c:pt idx="1478">
                  <c:v>18.798826979472139</c:v>
                </c:pt>
                <c:pt idx="1479">
                  <c:v>18.617302052785924</c:v>
                </c:pt>
                <c:pt idx="1480">
                  <c:v>18.026979472140763</c:v>
                </c:pt>
                <c:pt idx="1481">
                  <c:v>18.562756598240469</c:v>
                </c:pt>
                <c:pt idx="1482">
                  <c:v>18.017302052785922</c:v>
                </c:pt>
                <c:pt idx="1483">
                  <c:v>17.261876832844575</c:v>
                </c:pt>
                <c:pt idx="1484">
                  <c:v>16.9099706744868</c:v>
                </c:pt>
                <c:pt idx="1485">
                  <c:v>16.722287390029326</c:v>
                </c:pt>
                <c:pt idx="1486">
                  <c:v>16.893548387096772</c:v>
                </c:pt>
                <c:pt idx="1487">
                  <c:v>16.234017595307915</c:v>
                </c:pt>
                <c:pt idx="1488">
                  <c:v>16.582697947214076</c:v>
                </c:pt>
                <c:pt idx="1489">
                  <c:v>16.907624633431084</c:v>
                </c:pt>
                <c:pt idx="1490">
                  <c:v>16.180645161290322</c:v>
                </c:pt>
                <c:pt idx="1491">
                  <c:v>15.282697947214075</c:v>
                </c:pt>
                <c:pt idx="1492">
                  <c:v>15.402346041055717</c:v>
                </c:pt>
                <c:pt idx="1493">
                  <c:v>15.400586510263928</c:v>
                </c:pt>
                <c:pt idx="1494">
                  <c:v>15.380938416422286</c:v>
                </c:pt>
                <c:pt idx="1495">
                  <c:v>15.737829912023459</c:v>
                </c:pt>
                <c:pt idx="1496">
                  <c:v>15.712316715542521</c:v>
                </c:pt>
                <c:pt idx="1497">
                  <c:v>14.689149560117302</c:v>
                </c:pt>
                <c:pt idx="1498">
                  <c:v>14.610557184750734</c:v>
                </c:pt>
                <c:pt idx="1499">
                  <c:v>15.074780058651026</c:v>
                </c:pt>
                <c:pt idx="1500">
                  <c:v>14.535777126099706</c:v>
                </c:pt>
                <c:pt idx="1501">
                  <c:v>13.990029325513197</c:v>
                </c:pt>
                <c:pt idx="1502">
                  <c:v>13.317008797653958</c:v>
                </c:pt>
                <c:pt idx="1503">
                  <c:v>13.479765395894429</c:v>
                </c:pt>
                <c:pt idx="1504">
                  <c:v>12.987976539589443</c:v>
                </c:pt>
                <c:pt idx="1505">
                  <c:v>14.733431085043987</c:v>
                </c:pt>
                <c:pt idx="1506">
                  <c:v>16.535483870967742</c:v>
                </c:pt>
                <c:pt idx="1507">
                  <c:v>15.42991202346041</c:v>
                </c:pt>
                <c:pt idx="1508">
                  <c:v>14.100879765395895</c:v>
                </c:pt>
                <c:pt idx="1509">
                  <c:v>13.482697947214076</c:v>
                </c:pt>
                <c:pt idx="1510">
                  <c:v>13.853372434017595</c:v>
                </c:pt>
                <c:pt idx="1511">
                  <c:v>13.427272727272726</c:v>
                </c:pt>
                <c:pt idx="1512">
                  <c:v>12.318768328445747</c:v>
                </c:pt>
                <c:pt idx="1513">
                  <c:v>13.052492668621701</c:v>
                </c:pt>
                <c:pt idx="1514">
                  <c:v>12.618475073313784</c:v>
                </c:pt>
                <c:pt idx="1515">
                  <c:v>13.705865102639295</c:v>
                </c:pt>
                <c:pt idx="1516">
                  <c:v>12.955425219941347</c:v>
                </c:pt>
                <c:pt idx="1517">
                  <c:v>13.132844574780059</c:v>
                </c:pt>
                <c:pt idx="1518">
                  <c:v>13.608211143695016</c:v>
                </c:pt>
                <c:pt idx="1519">
                  <c:v>13.622287390029324</c:v>
                </c:pt>
                <c:pt idx="1520">
                  <c:v>13.895014662756598</c:v>
                </c:pt>
                <c:pt idx="1521">
                  <c:v>14.980645161290322</c:v>
                </c:pt>
                <c:pt idx="1522">
                  <c:v>15.966275659824046</c:v>
                </c:pt>
                <c:pt idx="1523">
                  <c:v>14.605278592375367</c:v>
                </c:pt>
                <c:pt idx="1524">
                  <c:v>14.460117302052785</c:v>
                </c:pt>
                <c:pt idx="1525">
                  <c:v>13.826099706744866</c:v>
                </c:pt>
                <c:pt idx="1526">
                  <c:v>13.826099706744866</c:v>
                </c:pt>
                <c:pt idx="1527">
                  <c:v>13.826099706744866</c:v>
                </c:pt>
                <c:pt idx="1528">
                  <c:v>13.983284457478005</c:v>
                </c:pt>
                <c:pt idx="1529">
                  <c:v>13.865982404692081</c:v>
                </c:pt>
                <c:pt idx="1530">
                  <c:v>13.585043988269796</c:v>
                </c:pt>
                <c:pt idx="1531">
                  <c:v>13.231671554252198</c:v>
                </c:pt>
                <c:pt idx="1532">
                  <c:v>13.2</c:v>
                </c:pt>
                <c:pt idx="1533">
                  <c:v>13.736656891495601</c:v>
                </c:pt>
                <c:pt idx="1534">
                  <c:v>12.887390029325513</c:v>
                </c:pt>
                <c:pt idx="1535">
                  <c:v>13.09765395894428</c:v>
                </c:pt>
                <c:pt idx="1536">
                  <c:v>13.13607038123167</c:v>
                </c:pt>
                <c:pt idx="1537">
                  <c:v>12.823460410557185</c:v>
                </c:pt>
                <c:pt idx="1538">
                  <c:v>12.672727272727272</c:v>
                </c:pt>
                <c:pt idx="1539">
                  <c:v>12.530498533724339</c:v>
                </c:pt>
                <c:pt idx="1540">
                  <c:v>12.607038123167156</c:v>
                </c:pt>
                <c:pt idx="1541">
                  <c:v>12.292668621700878</c:v>
                </c:pt>
                <c:pt idx="1542">
                  <c:v>12.292668621700878</c:v>
                </c:pt>
                <c:pt idx="1543">
                  <c:v>12.032258064516128</c:v>
                </c:pt>
                <c:pt idx="1544">
                  <c:v>11.856891495601174</c:v>
                </c:pt>
                <c:pt idx="1545">
                  <c:v>11.59090909090909</c:v>
                </c:pt>
                <c:pt idx="1546">
                  <c:v>11.646627565982405</c:v>
                </c:pt>
                <c:pt idx="1547">
                  <c:v>12.028739002932552</c:v>
                </c:pt>
                <c:pt idx="1548">
                  <c:v>11.597653958944282</c:v>
                </c:pt>
                <c:pt idx="1549">
                  <c:v>11.146920821114369</c:v>
                </c:pt>
                <c:pt idx="1550">
                  <c:v>11.165395894428151</c:v>
                </c:pt>
                <c:pt idx="1551">
                  <c:v>10.485923753665688</c:v>
                </c:pt>
                <c:pt idx="1552">
                  <c:v>10.3524926686217</c:v>
                </c:pt>
                <c:pt idx="1553">
                  <c:v>10.197653958944281</c:v>
                </c:pt>
                <c:pt idx="1554">
                  <c:v>10.110850439882698</c:v>
                </c:pt>
                <c:pt idx="1555">
                  <c:v>9.5005865102639291</c:v>
                </c:pt>
                <c:pt idx="1556">
                  <c:v>9.5199413489736067</c:v>
                </c:pt>
                <c:pt idx="1557">
                  <c:v>9.3041055718475079</c:v>
                </c:pt>
                <c:pt idx="1558">
                  <c:v>9.26715542521994</c:v>
                </c:pt>
                <c:pt idx="1559">
                  <c:v>8.7689149560117308</c:v>
                </c:pt>
                <c:pt idx="1560">
                  <c:v>7.9011730205278594</c:v>
                </c:pt>
                <c:pt idx="1561">
                  <c:v>7.7492668621700878</c:v>
                </c:pt>
                <c:pt idx="1562">
                  <c:v>7.8903225806451607</c:v>
                </c:pt>
                <c:pt idx="1563">
                  <c:v>7.8205278592375365</c:v>
                </c:pt>
                <c:pt idx="1564">
                  <c:v>7.9551319648093832</c:v>
                </c:pt>
                <c:pt idx="1565">
                  <c:v>7.336363636363636</c:v>
                </c:pt>
                <c:pt idx="1566">
                  <c:v>7.3416422287390031</c:v>
                </c:pt>
                <c:pt idx="1567">
                  <c:v>8.8659824046920814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1-F6F5-4836-883A-54C5C19F4F76}"/>
            </c:ext>
          </c:extLst>
        </c:ser>
        <c:ser>
          <c:idx val="2"/>
          <c:order val="2"/>
          <c:tx>
            <c:v>JKM</c:v>
          </c:tx>
          <c:spPr>
            <a:ln w="28575" cap="rnd">
              <a:solidFill>
                <a:srgbClr val="40915B"/>
              </a:solidFill>
              <a:round/>
            </a:ln>
            <a:effectLst/>
          </c:spPr>
          <c:marker>
            <c:symbol val="none"/>
          </c:marker>
          <c:cat>
            <c:numRef>
              <c:f>'1mon'!$A$7:$A$2000</c:f>
              <c:numCache>
                <c:formatCode>m/d/yyyy</c:formatCode>
                <c:ptCount val="1994"/>
                <c:pt idx="0">
                  <c:v>42887</c:v>
                </c:pt>
                <c:pt idx="1">
                  <c:v>42888</c:v>
                </c:pt>
                <c:pt idx="2">
                  <c:v>42891</c:v>
                </c:pt>
                <c:pt idx="3">
                  <c:v>42892</c:v>
                </c:pt>
                <c:pt idx="4">
                  <c:v>42893</c:v>
                </c:pt>
                <c:pt idx="5">
                  <c:v>42894</c:v>
                </c:pt>
                <c:pt idx="6">
                  <c:v>42895</c:v>
                </c:pt>
                <c:pt idx="7">
                  <c:v>42898</c:v>
                </c:pt>
                <c:pt idx="8">
                  <c:v>42899</c:v>
                </c:pt>
                <c:pt idx="9">
                  <c:v>42900</c:v>
                </c:pt>
                <c:pt idx="10">
                  <c:v>42901</c:v>
                </c:pt>
                <c:pt idx="11">
                  <c:v>42902</c:v>
                </c:pt>
                <c:pt idx="12">
                  <c:v>42905</c:v>
                </c:pt>
                <c:pt idx="13">
                  <c:v>42906</c:v>
                </c:pt>
                <c:pt idx="14">
                  <c:v>42907</c:v>
                </c:pt>
                <c:pt idx="15">
                  <c:v>42908</c:v>
                </c:pt>
                <c:pt idx="16">
                  <c:v>42909</c:v>
                </c:pt>
                <c:pt idx="17">
                  <c:v>42912</c:v>
                </c:pt>
                <c:pt idx="18">
                  <c:v>42913</c:v>
                </c:pt>
                <c:pt idx="19">
                  <c:v>42914</c:v>
                </c:pt>
                <c:pt idx="20">
                  <c:v>42915</c:v>
                </c:pt>
                <c:pt idx="21">
                  <c:v>42916</c:v>
                </c:pt>
                <c:pt idx="22">
                  <c:v>42919</c:v>
                </c:pt>
                <c:pt idx="23">
                  <c:v>42920</c:v>
                </c:pt>
                <c:pt idx="24">
                  <c:v>42921</c:v>
                </c:pt>
                <c:pt idx="25">
                  <c:v>42922</c:v>
                </c:pt>
                <c:pt idx="26">
                  <c:v>42923</c:v>
                </c:pt>
                <c:pt idx="27">
                  <c:v>42926</c:v>
                </c:pt>
                <c:pt idx="28">
                  <c:v>42927</c:v>
                </c:pt>
                <c:pt idx="29">
                  <c:v>42928</c:v>
                </c:pt>
                <c:pt idx="30">
                  <c:v>42929</c:v>
                </c:pt>
                <c:pt idx="31">
                  <c:v>42930</c:v>
                </c:pt>
                <c:pt idx="32">
                  <c:v>42933</c:v>
                </c:pt>
                <c:pt idx="33">
                  <c:v>42934</c:v>
                </c:pt>
                <c:pt idx="34">
                  <c:v>42935</c:v>
                </c:pt>
                <c:pt idx="35">
                  <c:v>42936</c:v>
                </c:pt>
                <c:pt idx="36">
                  <c:v>42937</c:v>
                </c:pt>
                <c:pt idx="37">
                  <c:v>42940</c:v>
                </c:pt>
                <c:pt idx="38">
                  <c:v>42941</c:v>
                </c:pt>
                <c:pt idx="39">
                  <c:v>42942</c:v>
                </c:pt>
                <c:pt idx="40">
                  <c:v>42943</c:v>
                </c:pt>
                <c:pt idx="41">
                  <c:v>42944</c:v>
                </c:pt>
                <c:pt idx="42">
                  <c:v>42947</c:v>
                </c:pt>
                <c:pt idx="43">
                  <c:v>42948</c:v>
                </c:pt>
                <c:pt idx="44">
                  <c:v>42949</c:v>
                </c:pt>
                <c:pt idx="45">
                  <c:v>42950</c:v>
                </c:pt>
                <c:pt idx="46">
                  <c:v>42951</c:v>
                </c:pt>
                <c:pt idx="47">
                  <c:v>42954</c:v>
                </c:pt>
                <c:pt idx="48">
                  <c:v>42955</c:v>
                </c:pt>
                <c:pt idx="49">
                  <c:v>42956</c:v>
                </c:pt>
                <c:pt idx="50">
                  <c:v>42957</c:v>
                </c:pt>
                <c:pt idx="51">
                  <c:v>42958</c:v>
                </c:pt>
                <c:pt idx="52">
                  <c:v>42961</c:v>
                </c:pt>
                <c:pt idx="53">
                  <c:v>42962</c:v>
                </c:pt>
                <c:pt idx="54">
                  <c:v>42963</c:v>
                </c:pt>
                <c:pt idx="55">
                  <c:v>42964</c:v>
                </c:pt>
                <c:pt idx="56">
                  <c:v>42965</c:v>
                </c:pt>
                <c:pt idx="57">
                  <c:v>42968</c:v>
                </c:pt>
                <c:pt idx="58">
                  <c:v>42969</c:v>
                </c:pt>
                <c:pt idx="59">
                  <c:v>42970</c:v>
                </c:pt>
                <c:pt idx="60">
                  <c:v>42971</c:v>
                </c:pt>
                <c:pt idx="61">
                  <c:v>42972</c:v>
                </c:pt>
                <c:pt idx="62">
                  <c:v>42975</c:v>
                </c:pt>
                <c:pt idx="63">
                  <c:v>42976</c:v>
                </c:pt>
                <c:pt idx="64">
                  <c:v>42977</c:v>
                </c:pt>
                <c:pt idx="65">
                  <c:v>42978</c:v>
                </c:pt>
                <c:pt idx="66">
                  <c:v>42979</c:v>
                </c:pt>
                <c:pt idx="67">
                  <c:v>42982</c:v>
                </c:pt>
                <c:pt idx="68">
                  <c:v>42983</c:v>
                </c:pt>
                <c:pt idx="69">
                  <c:v>42984</c:v>
                </c:pt>
                <c:pt idx="70">
                  <c:v>42985</c:v>
                </c:pt>
                <c:pt idx="71">
                  <c:v>42986</c:v>
                </c:pt>
                <c:pt idx="72">
                  <c:v>42989</c:v>
                </c:pt>
                <c:pt idx="73">
                  <c:v>42990</c:v>
                </c:pt>
                <c:pt idx="74">
                  <c:v>42991</c:v>
                </c:pt>
                <c:pt idx="75">
                  <c:v>42992</c:v>
                </c:pt>
                <c:pt idx="76">
                  <c:v>42993</c:v>
                </c:pt>
                <c:pt idx="77">
                  <c:v>42996</c:v>
                </c:pt>
                <c:pt idx="78">
                  <c:v>42997</c:v>
                </c:pt>
                <c:pt idx="79">
                  <c:v>42998</c:v>
                </c:pt>
                <c:pt idx="80">
                  <c:v>42999</c:v>
                </c:pt>
                <c:pt idx="81">
                  <c:v>43000</c:v>
                </c:pt>
                <c:pt idx="82">
                  <c:v>43003</c:v>
                </c:pt>
                <c:pt idx="83">
                  <c:v>43004</c:v>
                </c:pt>
                <c:pt idx="84">
                  <c:v>43005</c:v>
                </c:pt>
                <c:pt idx="85">
                  <c:v>43006</c:v>
                </c:pt>
                <c:pt idx="86">
                  <c:v>43007</c:v>
                </c:pt>
                <c:pt idx="87">
                  <c:v>43010</c:v>
                </c:pt>
                <c:pt idx="88">
                  <c:v>43011</c:v>
                </c:pt>
                <c:pt idx="89">
                  <c:v>43012</c:v>
                </c:pt>
                <c:pt idx="90">
                  <c:v>43013</c:v>
                </c:pt>
                <c:pt idx="91">
                  <c:v>43014</c:v>
                </c:pt>
                <c:pt idx="92">
                  <c:v>43017</c:v>
                </c:pt>
                <c:pt idx="93">
                  <c:v>43018</c:v>
                </c:pt>
                <c:pt idx="94">
                  <c:v>43019</c:v>
                </c:pt>
                <c:pt idx="95">
                  <c:v>43020</c:v>
                </c:pt>
                <c:pt idx="96">
                  <c:v>43021</c:v>
                </c:pt>
                <c:pt idx="97">
                  <c:v>43024</c:v>
                </c:pt>
                <c:pt idx="98">
                  <c:v>43025</c:v>
                </c:pt>
                <c:pt idx="99">
                  <c:v>43026</c:v>
                </c:pt>
                <c:pt idx="100">
                  <c:v>43027</c:v>
                </c:pt>
                <c:pt idx="101">
                  <c:v>43028</c:v>
                </c:pt>
                <c:pt idx="102">
                  <c:v>43031</c:v>
                </c:pt>
                <c:pt idx="103">
                  <c:v>43032</c:v>
                </c:pt>
                <c:pt idx="104">
                  <c:v>43033</c:v>
                </c:pt>
                <c:pt idx="105">
                  <c:v>43034</c:v>
                </c:pt>
                <c:pt idx="106">
                  <c:v>43035</c:v>
                </c:pt>
                <c:pt idx="107">
                  <c:v>43038</c:v>
                </c:pt>
                <c:pt idx="108">
                  <c:v>43039</c:v>
                </c:pt>
                <c:pt idx="109">
                  <c:v>43040</c:v>
                </c:pt>
                <c:pt idx="110">
                  <c:v>43041</c:v>
                </c:pt>
                <c:pt idx="111">
                  <c:v>43042</c:v>
                </c:pt>
                <c:pt idx="112">
                  <c:v>43045</c:v>
                </c:pt>
                <c:pt idx="113">
                  <c:v>43046</c:v>
                </c:pt>
                <c:pt idx="114">
                  <c:v>43047</c:v>
                </c:pt>
                <c:pt idx="115">
                  <c:v>43048</c:v>
                </c:pt>
                <c:pt idx="116">
                  <c:v>43049</c:v>
                </c:pt>
                <c:pt idx="117">
                  <c:v>43052</c:v>
                </c:pt>
                <c:pt idx="118">
                  <c:v>43053</c:v>
                </c:pt>
                <c:pt idx="119">
                  <c:v>43054</c:v>
                </c:pt>
                <c:pt idx="120">
                  <c:v>43055</c:v>
                </c:pt>
                <c:pt idx="121">
                  <c:v>43056</c:v>
                </c:pt>
                <c:pt idx="122">
                  <c:v>43059</c:v>
                </c:pt>
                <c:pt idx="123">
                  <c:v>43060</c:v>
                </c:pt>
                <c:pt idx="124">
                  <c:v>43061</c:v>
                </c:pt>
                <c:pt idx="125">
                  <c:v>43062</c:v>
                </c:pt>
                <c:pt idx="126">
                  <c:v>43063</c:v>
                </c:pt>
                <c:pt idx="127">
                  <c:v>43066</c:v>
                </c:pt>
                <c:pt idx="128">
                  <c:v>43067</c:v>
                </c:pt>
                <c:pt idx="129">
                  <c:v>43068</c:v>
                </c:pt>
                <c:pt idx="130">
                  <c:v>43069</c:v>
                </c:pt>
                <c:pt idx="131">
                  <c:v>43070</c:v>
                </c:pt>
                <c:pt idx="132">
                  <c:v>43073</c:v>
                </c:pt>
                <c:pt idx="133">
                  <c:v>43074</c:v>
                </c:pt>
                <c:pt idx="134">
                  <c:v>43075</c:v>
                </c:pt>
                <c:pt idx="135">
                  <c:v>43076</c:v>
                </c:pt>
                <c:pt idx="136">
                  <c:v>43077</c:v>
                </c:pt>
                <c:pt idx="137">
                  <c:v>43080</c:v>
                </c:pt>
                <c:pt idx="138">
                  <c:v>43081</c:v>
                </c:pt>
                <c:pt idx="139">
                  <c:v>43082</c:v>
                </c:pt>
                <c:pt idx="140">
                  <c:v>43083</c:v>
                </c:pt>
                <c:pt idx="141">
                  <c:v>43084</c:v>
                </c:pt>
                <c:pt idx="142">
                  <c:v>43087</c:v>
                </c:pt>
                <c:pt idx="143">
                  <c:v>43088</c:v>
                </c:pt>
                <c:pt idx="144">
                  <c:v>43089</c:v>
                </c:pt>
                <c:pt idx="145">
                  <c:v>43090</c:v>
                </c:pt>
                <c:pt idx="146">
                  <c:v>43091</c:v>
                </c:pt>
                <c:pt idx="147">
                  <c:v>43094</c:v>
                </c:pt>
                <c:pt idx="148">
                  <c:v>43095</c:v>
                </c:pt>
                <c:pt idx="149">
                  <c:v>43096</c:v>
                </c:pt>
                <c:pt idx="150">
                  <c:v>43097</c:v>
                </c:pt>
                <c:pt idx="151">
                  <c:v>43098</c:v>
                </c:pt>
                <c:pt idx="152">
                  <c:v>43101</c:v>
                </c:pt>
                <c:pt idx="153">
                  <c:v>43102</c:v>
                </c:pt>
                <c:pt idx="154">
                  <c:v>43103</c:v>
                </c:pt>
                <c:pt idx="155">
                  <c:v>43104</c:v>
                </c:pt>
                <c:pt idx="156">
                  <c:v>43105</c:v>
                </c:pt>
                <c:pt idx="157">
                  <c:v>43108</c:v>
                </c:pt>
                <c:pt idx="158">
                  <c:v>43109</c:v>
                </c:pt>
                <c:pt idx="159">
                  <c:v>43110</c:v>
                </c:pt>
                <c:pt idx="160">
                  <c:v>43111</c:v>
                </c:pt>
                <c:pt idx="161">
                  <c:v>43112</c:v>
                </c:pt>
                <c:pt idx="162">
                  <c:v>43115</c:v>
                </c:pt>
                <c:pt idx="163">
                  <c:v>43116</c:v>
                </c:pt>
                <c:pt idx="164">
                  <c:v>43117</c:v>
                </c:pt>
                <c:pt idx="165">
                  <c:v>43118</c:v>
                </c:pt>
                <c:pt idx="166">
                  <c:v>43119</c:v>
                </c:pt>
                <c:pt idx="167">
                  <c:v>43122</c:v>
                </c:pt>
                <c:pt idx="168">
                  <c:v>43123</c:v>
                </c:pt>
                <c:pt idx="169">
                  <c:v>43124</c:v>
                </c:pt>
                <c:pt idx="170">
                  <c:v>43125</c:v>
                </c:pt>
                <c:pt idx="171">
                  <c:v>43126</c:v>
                </c:pt>
                <c:pt idx="172">
                  <c:v>43129</c:v>
                </c:pt>
                <c:pt idx="173">
                  <c:v>43130</c:v>
                </c:pt>
                <c:pt idx="174">
                  <c:v>43131</c:v>
                </c:pt>
                <c:pt idx="175">
                  <c:v>43132</c:v>
                </c:pt>
                <c:pt idx="176">
                  <c:v>43133</c:v>
                </c:pt>
                <c:pt idx="177">
                  <c:v>43136</c:v>
                </c:pt>
                <c:pt idx="178">
                  <c:v>43137</c:v>
                </c:pt>
                <c:pt idx="179">
                  <c:v>43138</c:v>
                </c:pt>
                <c:pt idx="180">
                  <c:v>43139</c:v>
                </c:pt>
                <c:pt idx="181">
                  <c:v>43140</c:v>
                </c:pt>
                <c:pt idx="182">
                  <c:v>43143</c:v>
                </c:pt>
                <c:pt idx="183">
                  <c:v>43144</c:v>
                </c:pt>
                <c:pt idx="184">
                  <c:v>43145</c:v>
                </c:pt>
                <c:pt idx="185">
                  <c:v>43146</c:v>
                </c:pt>
                <c:pt idx="186">
                  <c:v>43147</c:v>
                </c:pt>
                <c:pt idx="187">
                  <c:v>43150</c:v>
                </c:pt>
                <c:pt idx="188">
                  <c:v>43151</c:v>
                </c:pt>
                <c:pt idx="189">
                  <c:v>43152</c:v>
                </c:pt>
                <c:pt idx="190">
                  <c:v>43153</c:v>
                </c:pt>
                <c:pt idx="191">
                  <c:v>43154</c:v>
                </c:pt>
                <c:pt idx="192">
                  <c:v>43157</c:v>
                </c:pt>
                <c:pt idx="193">
                  <c:v>43158</c:v>
                </c:pt>
                <c:pt idx="194">
                  <c:v>43159</c:v>
                </c:pt>
                <c:pt idx="195">
                  <c:v>43160</c:v>
                </c:pt>
                <c:pt idx="196">
                  <c:v>43161</c:v>
                </c:pt>
                <c:pt idx="197">
                  <c:v>43164</c:v>
                </c:pt>
                <c:pt idx="198">
                  <c:v>43165</c:v>
                </c:pt>
                <c:pt idx="199">
                  <c:v>43166</c:v>
                </c:pt>
                <c:pt idx="200">
                  <c:v>43167</c:v>
                </c:pt>
                <c:pt idx="201">
                  <c:v>43168</c:v>
                </c:pt>
                <c:pt idx="202">
                  <c:v>43171</c:v>
                </c:pt>
                <c:pt idx="203">
                  <c:v>43172</c:v>
                </c:pt>
                <c:pt idx="204">
                  <c:v>43173</c:v>
                </c:pt>
                <c:pt idx="205">
                  <c:v>43174</c:v>
                </c:pt>
                <c:pt idx="206">
                  <c:v>43175</c:v>
                </c:pt>
                <c:pt idx="207">
                  <c:v>43178</c:v>
                </c:pt>
                <c:pt idx="208">
                  <c:v>43179</c:v>
                </c:pt>
                <c:pt idx="209">
                  <c:v>43180</c:v>
                </c:pt>
                <c:pt idx="210">
                  <c:v>43181</c:v>
                </c:pt>
                <c:pt idx="211">
                  <c:v>43182</c:v>
                </c:pt>
                <c:pt idx="212">
                  <c:v>43185</c:v>
                </c:pt>
                <c:pt idx="213">
                  <c:v>43186</c:v>
                </c:pt>
                <c:pt idx="214">
                  <c:v>43187</c:v>
                </c:pt>
                <c:pt idx="215">
                  <c:v>43188</c:v>
                </c:pt>
                <c:pt idx="216">
                  <c:v>43189</c:v>
                </c:pt>
                <c:pt idx="217">
                  <c:v>43192</c:v>
                </c:pt>
                <c:pt idx="218">
                  <c:v>43193</c:v>
                </c:pt>
                <c:pt idx="219">
                  <c:v>43194</c:v>
                </c:pt>
                <c:pt idx="220">
                  <c:v>43195</c:v>
                </c:pt>
                <c:pt idx="221">
                  <c:v>43196</c:v>
                </c:pt>
                <c:pt idx="222">
                  <c:v>43199</c:v>
                </c:pt>
                <c:pt idx="223">
                  <c:v>43200</c:v>
                </c:pt>
                <c:pt idx="224">
                  <c:v>43201</c:v>
                </c:pt>
                <c:pt idx="225">
                  <c:v>43202</c:v>
                </c:pt>
                <c:pt idx="226">
                  <c:v>43203</c:v>
                </c:pt>
                <c:pt idx="227">
                  <c:v>43206</c:v>
                </c:pt>
                <c:pt idx="228">
                  <c:v>43207</c:v>
                </c:pt>
                <c:pt idx="229">
                  <c:v>43208</c:v>
                </c:pt>
                <c:pt idx="230">
                  <c:v>43209</c:v>
                </c:pt>
                <c:pt idx="231">
                  <c:v>43210</c:v>
                </c:pt>
                <c:pt idx="232">
                  <c:v>43213</c:v>
                </c:pt>
                <c:pt idx="233">
                  <c:v>43214</c:v>
                </c:pt>
                <c:pt idx="234">
                  <c:v>43215</c:v>
                </c:pt>
                <c:pt idx="235">
                  <c:v>43216</c:v>
                </c:pt>
                <c:pt idx="236">
                  <c:v>43217</c:v>
                </c:pt>
                <c:pt idx="237">
                  <c:v>43220</c:v>
                </c:pt>
                <c:pt idx="238">
                  <c:v>43221</c:v>
                </c:pt>
                <c:pt idx="239">
                  <c:v>43222</c:v>
                </c:pt>
                <c:pt idx="240">
                  <c:v>43223</c:v>
                </c:pt>
                <c:pt idx="241">
                  <c:v>43224</c:v>
                </c:pt>
                <c:pt idx="242">
                  <c:v>43227</c:v>
                </c:pt>
                <c:pt idx="243">
                  <c:v>43228</c:v>
                </c:pt>
                <c:pt idx="244">
                  <c:v>43229</c:v>
                </c:pt>
                <c:pt idx="245">
                  <c:v>43230</c:v>
                </c:pt>
                <c:pt idx="246">
                  <c:v>43231</c:v>
                </c:pt>
                <c:pt idx="247">
                  <c:v>43234</c:v>
                </c:pt>
                <c:pt idx="248">
                  <c:v>43235</c:v>
                </c:pt>
                <c:pt idx="249">
                  <c:v>43236</c:v>
                </c:pt>
                <c:pt idx="250">
                  <c:v>43237</c:v>
                </c:pt>
                <c:pt idx="251">
                  <c:v>43238</c:v>
                </c:pt>
                <c:pt idx="252">
                  <c:v>43241</c:v>
                </c:pt>
                <c:pt idx="253">
                  <c:v>43242</c:v>
                </c:pt>
                <c:pt idx="254">
                  <c:v>43243</c:v>
                </c:pt>
                <c:pt idx="255">
                  <c:v>43244</c:v>
                </c:pt>
                <c:pt idx="256">
                  <c:v>43245</c:v>
                </c:pt>
                <c:pt idx="257">
                  <c:v>43248</c:v>
                </c:pt>
                <c:pt idx="258">
                  <c:v>43249</c:v>
                </c:pt>
                <c:pt idx="259">
                  <c:v>43250</c:v>
                </c:pt>
                <c:pt idx="260">
                  <c:v>43251</c:v>
                </c:pt>
                <c:pt idx="261">
                  <c:v>43252</c:v>
                </c:pt>
                <c:pt idx="262">
                  <c:v>43255</c:v>
                </c:pt>
                <c:pt idx="263">
                  <c:v>43256</c:v>
                </c:pt>
                <c:pt idx="264">
                  <c:v>43257</c:v>
                </c:pt>
                <c:pt idx="265">
                  <c:v>43258</c:v>
                </c:pt>
                <c:pt idx="266">
                  <c:v>43259</c:v>
                </c:pt>
                <c:pt idx="267">
                  <c:v>43262</c:v>
                </c:pt>
                <c:pt idx="268">
                  <c:v>43263</c:v>
                </c:pt>
                <c:pt idx="269">
                  <c:v>43264</c:v>
                </c:pt>
                <c:pt idx="270">
                  <c:v>43265</c:v>
                </c:pt>
                <c:pt idx="271">
                  <c:v>43266</c:v>
                </c:pt>
                <c:pt idx="272">
                  <c:v>43269</c:v>
                </c:pt>
                <c:pt idx="273">
                  <c:v>43270</c:v>
                </c:pt>
                <c:pt idx="274">
                  <c:v>43271</c:v>
                </c:pt>
                <c:pt idx="275">
                  <c:v>43272</c:v>
                </c:pt>
                <c:pt idx="276">
                  <c:v>43273</c:v>
                </c:pt>
                <c:pt idx="277">
                  <c:v>43276</c:v>
                </c:pt>
                <c:pt idx="278">
                  <c:v>43277</c:v>
                </c:pt>
                <c:pt idx="279">
                  <c:v>43278</c:v>
                </c:pt>
                <c:pt idx="280">
                  <c:v>43279</c:v>
                </c:pt>
                <c:pt idx="281">
                  <c:v>43280</c:v>
                </c:pt>
                <c:pt idx="282">
                  <c:v>43283</c:v>
                </c:pt>
                <c:pt idx="283">
                  <c:v>43284</c:v>
                </c:pt>
                <c:pt idx="284">
                  <c:v>43285</c:v>
                </c:pt>
                <c:pt idx="285">
                  <c:v>43286</c:v>
                </c:pt>
                <c:pt idx="286">
                  <c:v>43287</c:v>
                </c:pt>
                <c:pt idx="287">
                  <c:v>43290</c:v>
                </c:pt>
                <c:pt idx="288">
                  <c:v>43291</c:v>
                </c:pt>
                <c:pt idx="289">
                  <c:v>43292</c:v>
                </c:pt>
                <c:pt idx="290">
                  <c:v>43293</c:v>
                </c:pt>
                <c:pt idx="291">
                  <c:v>43294</c:v>
                </c:pt>
                <c:pt idx="292">
                  <c:v>43297</c:v>
                </c:pt>
                <c:pt idx="293">
                  <c:v>43298</c:v>
                </c:pt>
                <c:pt idx="294">
                  <c:v>43299</c:v>
                </c:pt>
                <c:pt idx="295">
                  <c:v>43300</c:v>
                </c:pt>
                <c:pt idx="296">
                  <c:v>43301</c:v>
                </c:pt>
                <c:pt idx="297">
                  <c:v>43304</c:v>
                </c:pt>
                <c:pt idx="298">
                  <c:v>43305</c:v>
                </c:pt>
                <c:pt idx="299">
                  <c:v>43306</c:v>
                </c:pt>
                <c:pt idx="300">
                  <c:v>43307</c:v>
                </c:pt>
                <c:pt idx="301">
                  <c:v>43308</c:v>
                </c:pt>
                <c:pt idx="302">
                  <c:v>43311</c:v>
                </c:pt>
                <c:pt idx="303">
                  <c:v>43312</c:v>
                </c:pt>
                <c:pt idx="304">
                  <c:v>43313</c:v>
                </c:pt>
                <c:pt idx="305">
                  <c:v>43314</c:v>
                </c:pt>
                <c:pt idx="306">
                  <c:v>43315</c:v>
                </c:pt>
                <c:pt idx="307">
                  <c:v>43318</c:v>
                </c:pt>
                <c:pt idx="308">
                  <c:v>43319</c:v>
                </c:pt>
                <c:pt idx="309">
                  <c:v>43320</c:v>
                </c:pt>
                <c:pt idx="310">
                  <c:v>43321</c:v>
                </c:pt>
                <c:pt idx="311">
                  <c:v>43322</c:v>
                </c:pt>
                <c:pt idx="312">
                  <c:v>43325</c:v>
                </c:pt>
                <c:pt idx="313">
                  <c:v>43326</c:v>
                </c:pt>
                <c:pt idx="314">
                  <c:v>43327</c:v>
                </c:pt>
                <c:pt idx="315">
                  <c:v>43328</c:v>
                </c:pt>
                <c:pt idx="316">
                  <c:v>43329</c:v>
                </c:pt>
                <c:pt idx="317">
                  <c:v>43332</c:v>
                </c:pt>
                <c:pt idx="318">
                  <c:v>43333</c:v>
                </c:pt>
                <c:pt idx="319">
                  <c:v>43334</c:v>
                </c:pt>
                <c:pt idx="320">
                  <c:v>43335</c:v>
                </c:pt>
                <c:pt idx="321">
                  <c:v>43336</c:v>
                </c:pt>
                <c:pt idx="322">
                  <c:v>43339</c:v>
                </c:pt>
                <c:pt idx="323">
                  <c:v>43340</c:v>
                </c:pt>
                <c:pt idx="324">
                  <c:v>43341</c:v>
                </c:pt>
                <c:pt idx="325">
                  <c:v>43342</c:v>
                </c:pt>
                <c:pt idx="326">
                  <c:v>43343</c:v>
                </c:pt>
                <c:pt idx="327">
                  <c:v>43346</c:v>
                </c:pt>
                <c:pt idx="328">
                  <c:v>43347</c:v>
                </c:pt>
                <c:pt idx="329">
                  <c:v>43348</c:v>
                </c:pt>
                <c:pt idx="330">
                  <c:v>43349</c:v>
                </c:pt>
                <c:pt idx="331">
                  <c:v>43350</c:v>
                </c:pt>
                <c:pt idx="332">
                  <c:v>43353</c:v>
                </c:pt>
                <c:pt idx="333">
                  <c:v>43354</c:v>
                </c:pt>
                <c:pt idx="334">
                  <c:v>43355</c:v>
                </c:pt>
                <c:pt idx="335">
                  <c:v>43356</c:v>
                </c:pt>
                <c:pt idx="336">
                  <c:v>43357</c:v>
                </c:pt>
                <c:pt idx="337">
                  <c:v>43360</c:v>
                </c:pt>
                <c:pt idx="338">
                  <c:v>43361</c:v>
                </c:pt>
                <c:pt idx="339">
                  <c:v>43362</c:v>
                </c:pt>
                <c:pt idx="340">
                  <c:v>43363</c:v>
                </c:pt>
                <c:pt idx="341">
                  <c:v>43364</c:v>
                </c:pt>
                <c:pt idx="342">
                  <c:v>43367</c:v>
                </c:pt>
                <c:pt idx="343">
                  <c:v>43368</c:v>
                </c:pt>
                <c:pt idx="344">
                  <c:v>43369</c:v>
                </c:pt>
                <c:pt idx="345">
                  <c:v>43370</c:v>
                </c:pt>
                <c:pt idx="346">
                  <c:v>43371</c:v>
                </c:pt>
                <c:pt idx="347">
                  <c:v>43374</c:v>
                </c:pt>
                <c:pt idx="348">
                  <c:v>43375</c:v>
                </c:pt>
                <c:pt idx="349">
                  <c:v>43376</c:v>
                </c:pt>
                <c:pt idx="350">
                  <c:v>43377</c:v>
                </c:pt>
                <c:pt idx="351">
                  <c:v>43378</c:v>
                </c:pt>
                <c:pt idx="352">
                  <c:v>43381</c:v>
                </c:pt>
                <c:pt idx="353">
                  <c:v>43382</c:v>
                </c:pt>
                <c:pt idx="354">
                  <c:v>43383</c:v>
                </c:pt>
                <c:pt idx="355">
                  <c:v>43384</c:v>
                </c:pt>
                <c:pt idx="356">
                  <c:v>43385</c:v>
                </c:pt>
                <c:pt idx="357">
                  <c:v>43388</c:v>
                </c:pt>
                <c:pt idx="358">
                  <c:v>43389</c:v>
                </c:pt>
                <c:pt idx="359">
                  <c:v>43390</c:v>
                </c:pt>
                <c:pt idx="360">
                  <c:v>43391</c:v>
                </c:pt>
                <c:pt idx="361">
                  <c:v>43392</c:v>
                </c:pt>
                <c:pt idx="362">
                  <c:v>43395</c:v>
                </c:pt>
                <c:pt idx="363">
                  <c:v>43396</c:v>
                </c:pt>
                <c:pt idx="364">
                  <c:v>43397</c:v>
                </c:pt>
                <c:pt idx="365">
                  <c:v>43398</c:v>
                </c:pt>
                <c:pt idx="366">
                  <c:v>43399</c:v>
                </c:pt>
                <c:pt idx="367">
                  <c:v>43402</c:v>
                </c:pt>
                <c:pt idx="368">
                  <c:v>43403</c:v>
                </c:pt>
                <c:pt idx="369">
                  <c:v>43404</c:v>
                </c:pt>
                <c:pt idx="370">
                  <c:v>43405</c:v>
                </c:pt>
                <c:pt idx="371">
                  <c:v>43406</c:v>
                </c:pt>
                <c:pt idx="372">
                  <c:v>43409</c:v>
                </c:pt>
                <c:pt idx="373">
                  <c:v>43410</c:v>
                </c:pt>
                <c:pt idx="374">
                  <c:v>43411</c:v>
                </c:pt>
                <c:pt idx="375">
                  <c:v>43412</c:v>
                </c:pt>
                <c:pt idx="376">
                  <c:v>43413</c:v>
                </c:pt>
                <c:pt idx="377">
                  <c:v>43416</c:v>
                </c:pt>
                <c:pt idx="378">
                  <c:v>43417</c:v>
                </c:pt>
                <c:pt idx="379">
                  <c:v>43418</c:v>
                </c:pt>
                <c:pt idx="380">
                  <c:v>43419</c:v>
                </c:pt>
                <c:pt idx="381">
                  <c:v>43420</c:v>
                </c:pt>
                <c:pt idx="382">
                  <c:v>43423</c:v>
                </c:pt>
                <c:pt idx="383">
                  <c:v>43424</c:v>
                </c:pt>
                <c:pt idx="384">
                  <c:v>43425</c:v>
                </c:pt>
                <c:pt idx="385">
                  <c:v>43426</c:v>
                </c:pt>
                <c:pt idx="386">
                  <c:v>43427</c:v>
                </c:pt>
                <c:pt idx="387">
                  <c:v>43430</c:v>
                </c:pt>
                <c:pt idx="388">
                  <c:v>43431</c:v>
                </c:pt>
                <c:pt idx="389">
                  <c:v>43432</c:v>
                </c:pt>
                <c:pt idx="390">
                  <c:v>43433</c:v>
                </c:pt>
                <c:pt idx="391">
                  <c:v>43434</c:v>
                </c:pt>
                <c:pt idx="392">
                  <c:v>43437</c:v>
                </c:pt>
                <c:pt idx="393">
                  <c:v>43438</c:v>
                </c:pt>
                <c:pt idx="394">
                  <c:v>43439</c:v>
                </c:pt>
                <c:pt idx="395">
                  <c:v>43440</c:v>
                </c:pt>
                <c:pt idx="396">
                  <c:v>43441</c:v>
                </c:pt>
                <c:pt idx="397">
                  <c:v>43444</c:v>
                </c:pt>
                <c:pt idx="398">
                  <c:v>43445</c:v>
                </c:pt>
                <c:pt idx="399">
                  <c:v>43446</c:v>
                </c:pt>
                <c:pt idx="400">
                  <c:v>43447</c:v>
                </c:pt>
                <c:pt idx="401">
                  <c:v>43448</c:v>
                </c:pt>
                <c:pt idx="402">
                  <c:v>43451</c:v>
                </c:pt>
                <c:pt idx="403">
                  <c:v>43452</c:v>
                </c:pt>
                <c:pt idx="404">
                  <c:v>43453</c:v>
                </c:pt>
                <c:pt idx="405">
                  <c:v>43454</c:v>
                </c:pt>
                <c:pt idx="406">
                  <c:v>43455</c:v>
                </c:pt>
                <c:pt idx="407">
                  <c:v>43458</c:v>
                </c:pt>
                <c:pt idx="408">
                  <c:v>43459</c:v>
                </c:pt>
                <c:pt idx="409">
                  <c:v>43460</c:v>
                </c:pt>
                <c:pt idx="410">
                  <c:v>43461</c:v>
                </c:pt>
                <c:pt idx="411">
                  <c:v>43462</c:v>
                </c:pt>
                <c:pt idx="412">
                  <c:v>43465</c:v>
                </c:pt>
                <c:pt idx="413">
                  <c:v>43466</c:v>
                </c:pt>
                <c:pt idx="414">
                  <c:v>43467</c:v>
                </c:pt>
                <c:pt idx="415">
                  <c:v>43468</c:v>
                </c:pt>
                <c:pt idx="416">
                  <c:v>43469</c:v>
                </c:pt>
                <c:pt idx="417">
                  <c:v>43472</c:v>
                </c:pt>
                <c:pt idx="418">
                  <c:v>43473</c:v>
                </c:pt>
                <c:pt idx="419">
                  <c:v>43474</c:v>
                </c:pt>
                <c:pt idx="420">
                  <c:v>43475</c:v>
                </c:pt>
                <c:pt idx="421">
                  <c:v>43476</c:v>
                </c:pt>
                <c:pt idx="422">
                  <c:v>43479</c:v>
                </c:pt>
                <c:pt idx="423">
                  <c:v>43480</c:v>
                </c:pt>
                <c:pt idx="424">
                  <c:v>43481</c:v>
                </c:pt>
                <c:pt idx="425">
                  <c:v>43482</c:v>
                </c:pt>
                <c:pt idx="426">
                  <c:v>43483</c:v>
                </c:pt>
                <c:pt idx="427">
                  <c:v>43486</c:v>
                </c:pt>
                <c:pt idx="428">
                  <c:v>43487</c:v>
                </c:pt>
                <c:pt idx="429">
                  <c:v>43488</c:v>
                </c:pt>
                <c:pt idx="430">
                  <c:v>43489</c:v>
                </c:pt>
                <c:pt idx="431">
                  <c:v>43490</c:v>
                </c:pt>
                <c:pt idx="432">
                  <c:v>43493</c:v>
                </c:pt>
                <c:pt idx="433">
                  <c:v>43494</c:v>
                </c:pt>
                <c:pt idx="434">
                  <c:v>43495</c:v>
                </c:pt>
                <c:pt idx="435">
                  <c:v>43496</c:v>
                </c:pt>
                <c:pt idx="436">
                  <c:v>43497</c:v>
                </c:pt>
                <c:pt idx="437">
                  <c:v>43500</c:v>
                </c:pt>
                <c:pt idx="438">
                  <c:v>43501</c:v>
                </c:pt>
                <c:pt idx="439">
                  <c:v>43502</c:v>
                </c:pt>
                <c:pt idx="440">
                  <c:v>43503</c:v>
                </c:pt>
                <c:pt idx="441">
                  <c:v>43504</c:v>
                </c:pt>
                <c:pt idx="442">
                  <c:v>43507</c:v>
                </c:pt>
                <c:pt idx="443">
                  <c:v>43508</c:v>
                </c:pt>
                <c:pt idx="444">
                  <c:v>43509</c:v>
                </c:pt>
                <c:pt idx="445">
                  <c:v>43510</c:v>
                </c:pt>
                <c:pt idx="446">
                  <c:v>43511</c:v>
                </c:pt>
                <c:pt idx="447">
                  <c:v>43514</c:v>
                </c:pt>
                <c:pt idx="448">
                  <c:v>43515</c:v>
                </c:pt>
                <c:pt idx="449">
                  <c:v>43516</c:v>
                </c:pt>
                <c:pt idx="450">
                  <c:v>43517</c:v>
                </c:pt>
                <c:pt idx="451">
                  <c:v>43518</c:v>
                </c:pt>
                <c:pt idx="452">
                  <c:v>43521</c:v>
                </c:pt>
                <c:pt idx="453">
                  <c:v>43522</c:v>
                </c:pt>
                <c:pt idx="454">
                  <c:v>43523</c:v>
                </c:pt>
                <c:pt idx="455">
                  <c:v>43524</c:v>
                </c:pt>
                <c:pt idx="456">
                  <c:v>43525</c:v>
                </c:pt>
                <c:pt idx="457">
                  <c:v>43528</c:v>
                </c:pt>
                <c:pt idx="458">
                  <c:v>43529</c:v>
                </c:pt>
                <c:pt idx="459">
                  <c:v>43530</c:v>
                </c:pt>
                <c:pt idx="460">
                  <c:v>43531</c:v>
                </c:pt>
                <c:pt idx="461">
                  <c:v>43532</c:v>
                </c:pt>
                <c:pt idx="462">
                  <c:v>43535</c:v>
                </c:pt>
                <c:pt idx="463">
                  <c:v>43536</c:v>
                </c:pt>
                <c:pt idx="464">
                  <c:v>43537</c:v>
                </c:pt>
                <c:pt idx="465">
                  <c:v>43538</c:v>
                </c:pt>
                <c:pt idx="466">
                  <c:v>43539</c:v>
                </c:pt>
                <c:pt idx="467">
                  <c:v>43542</c:v>
                </c:pt>
                <c:pt idx="468">
                  <c:v>43543</c:v>
                </c:pt>
                <c:pt idx="469">
                  <c:v>43544</c:v>
                </c:pt>
                <c:pt idx="470">
                  <c:v>43545</c:v>
                </c:pt>
                <c:pt idx="471">
                  <c:v>43546</c:v>
                </c:pt>
                <c:pt idx="472">
                  <c:v>43549</c:v>
                </c:pt>
                <c:pt idx="473">
                  <c:v>43550</c:v>
                </c:pt>
                <c:pt idx="474">
                  <c:v>43551</c:v>
                </c:pt>
                <c:pt idx="475">
                  <c:v>43552</c:v>
                </c:pt>
                <c:pt idx="476">
                  <c:v>43553</c:v>
                </c:pt>
                <c:pt idx="477">
                  <c:v>43556</c:v>
                </c:pt>
                <c:pt idx="478">
                  <c:v>43557</c:v>
                </c:pt>
                <c:pt idx="479">
                  <c:v>43558</c:v>
                </c:pt>
                <c:pt idx="480">
                  <c:v>43559</c:v>
                </c:pt>
                <c:pt idx="481">
                  <c:v>43560</c:v>
                </c:pt>
                <c:pt idx="482">
                  <c:v>43563</c:v>
                </c:pt>
                <c:pt idx="483">
                  <c:v>43564</c:v>
                </c:pt>
                <c:pt idx="484">
                  <c:v>43565</c:v>
                </c:pt>
                <c:pt idx="485">
                  <c:v>43566</c:v>
                </c:pt>
                <c:pt idx="486">
                  <c:v>43567</c:v>
                </c:pt>
                <c:pt idx="487">
                  <c:v>43570</c:v>
                </c:pt>
                <c:pt idx="488">
                  <c:v>43571</c:v>
                </c:pt>
                <c:pt idx="489">
                  <c:v>43572</c:v>
                </c:pt>
                <c:pt idx="490">
                  <c:v>43573</c:v>
                </c:pt>
                <c:pt idx="491">
                  <c:v>43574</c:v>
                </c:pt>
                <c:pt idx="492">
                  <c:v>43577</c:v>
                </c:pt>
                <c:pt idx="493">
                  <c:v>43578</c:v>
                </c:pt>
                <c:pt idx="494">
                  <c:v>43579</c:v>
                </c:pt>
                <c:pt idx="495">
                  <c:v>43580</c:v>
                </c:pt>
                <c:pt idx="496">
                  <c:v>43581</c:v>
                </c:pt>
                <c:pt idx="497">
                  <c:v>43584</c:v>
                </c:pt>
                <c:pt idx="498">
                  <c:v>43585</c:v>
                </c:pt>
                <c:pt idx="499">
                  <c:v>43586</c:v>
                </c:pt>
                <c:pt idx="500">
                  <c:v>43587</c:v>
                </c:pt>
                <c:pt idx="501">
                  <c:v>43588</c:v>
                </c:pt>
                <c:pt idx="502">
                  <c:v>43591</c:v>
                </c:pt>
                <c:pt idx="503">
                  <c:v>43592</c:v>
                </c:pt>
                <c:pt idx="504">
                  <c:v>43593</c:v>
                </c:pt>
                <c:pt idx="505">
                  <c:v>43594</c:v>
                </c:pt>
                <c:pt idx="506">
                  <c:v>43595</c:v>
                </c:pt>
                <c:pt idx="507">
                  <c:v>43598</c:v>
                </c:pt>
                <c:pt idx="508">
                  <c:v>43599</c:v>
                </c:pt>
                <c:pt idx="509">
                  <c:v>43600</c:v>
                </c:pt>
                <c:pt idx="510">
                  <c:v>43601</c:v>
                </c:pt>
                <c:pt idx="511">
                  <c:v>43602</c:v>
                </c:pt>
                <c:pt idx="512">
                  <c:v>43605</c:v>
                </c:pt>
                <c:pt idx="513">
                  <c:v>43606</c:v>
                </c:pt>
                <c:pt idx="514">
                  <c:v>43607</c:v>
                </c:pt>
                <c:pt idx="515">
                  <c:v>43608</c:v>
                </c:pt>
                <c:pt idx="516">
                  <c:v>43609</c:v>
                </c:pt>
                <c:pt idx="517">
                  <c:v>43612</c:v>
                </c:pt>
                <c:pt idx="518">
                  <c:v>43613</c:v>
                </c:pt>
                <c:pt idx="519">
                  <c:v>43614</c:v>
                </c:pt>
                <c:pt idx="520">
                  <c:v>43615</c:v>
                </c:pt>
                <c:pt idx="521">
                  <c:v>43616</c:v>
                </c:pt>
                <c:pt idx="522">
                  <c:v>43619</c:v>
                </c:pt>
                <c:pt idx="523">
                  <c:v>43620</c:v>
                </c:pt>
                <c:pt idx="524">
                  <c:v>43621</c:v>
                </c:pt>
                <c:pt idx="525">
                  <c:v>43622</c:v>
                </c:pt>
                <c:pt idx="526">
                  <c:v>43623</c:v>
                </c:pt>
                <c:pt idx="527">
                  <c:v>43626</c:v>
                </c:pt>
                <c:pt idx="528">
                  <c:v>43627</c:v>
                </c:pt>
                <c:pt idx="529">
                  <c:v>43628</c:v>
                </c:pt>
                <c:pt idx="530">
                  <c:v>43629</c:v>
                </c:pt>
                <c:pt idx="531">
                  <c:v>43630</c:v>
                </c:pt>
                <c:pt idx="532">
                  <c:v>43633</c:v>
                </c:pt>
                <c:pt idx="533">
                  <c:v>43634</c:v>
                </c:pt>
                <c:pt idx="534">
                  <c:v>43635</c:v>
                </c:pt>
                <c:pt idx="535">
                  <c:v>43636</c:v>
                </c:pt>
                <c:pt idx="536">
                  <c:v>43637</c:v>
                </c:pt>
                <c:pt idx="537">
                  <c:v>43640</c:v>
                </c:pt>
                <c:pt idx="538">
                  <c:v>43641</c:v>
                </c:pt>
                <c:pt idx="539">
                  <c:v>43642</c:v>
                </c:pt>
                <c:pt idx="540">
                  <c:v>43643</c:v>
                </c:pt>
                <c:pt idx="541">
                  <c:v>43644</c:v>
                </c:pt>
                <c:pt idx="542">
                  <c:v>43647</c:v>
                </c:pt>
                <c:pt idx="543">
                  <c:v>43648</c:v>
                </c:pt>
                <c:pt idx="544">
                  <c:v>43649</c:v>
                </c:pt>
                <c:pt idx="545">
                  <c:v>43650</c:v>
                </c:pt>
                <c:pt idx="546">
                  <c:v>43651</c:v>
                </c:pt>
                <c:pt idx="547">
                  <c:v>43654</c:v>
                </c:pt>
                <c:pt idx="548">
                  <c:v>43655</c:v>
                </c:pt>
                <c:pt idx="549">
                  <c:v>43656</c:v>
                </c:pt>
                <c:pt idx="550">
                  <c:v>43657</c:v>
                </c:pt>
                <c:pt idx="551">
                  <c:v>43658</c:v>
                </c:pt>
                <c:pt idx="552">
                  <c:v>43661</c:v>
                </c:pt>
                <c:pt idx="553">
                  <c:v>43662</c:v>
                </c:pt>
                <c:pt idx="554">
                  <c:v>43663</c:v>
                </c:pt>
                <c:pt idx="555">
                  <c:v>43664</c:v>
                </c:pt>
                <c:pt idx="556">
                  <c:v>43665</c:v>
                </c:pt>
                <c:pt idx="557">
                  <c:v>43668</c:v>
                </c:pt>
                <c:pt idx="558">
                  <c:v>43669</c:v>
                </c:pt>
                <c:pt idx="559">
                  <c:v>43670</c:v>
                </c:pt>
                <c:pt idx="560">
                  <c:v>43671</c:v>
                </c:pt>
                <c:pt idx="561">
                  <c:v>43672</c:v>
                </c:pt>
                <c:pt idx="562">
                  <c:v>43675</c:v>
                </c:pt>
                <c:pt idx="563">
                  <c:v>43676</c:v>
                </c:pt>
                <c:pt idx="564">
                  <c:v>43677</c:v>
                </c:pt>
                <c:pt idx="565">
                  <c:v>43678</c:v>
                </c:pt>
                <c:pt idx="566">
                  <c:v>43679</c:v>
                </c:pt>
                <c:pt idx="567">
                  <c:v>43682</c:v>
                </c:pt>
                <c:pt idx="568">
                  <c:v>43683</c:v>
                </c:pt>
                <c:pt idx="569">
                  <c:v>43684</c:v>
                </c:pt>
                <c:pt idx="570">
                  <c:v>43685</c:v>
                </c:pt>
                <c:pt idx="571">
                  <c:v>43686</c:v>
                </c:pt>
                <c:pt idx="572">
                  <c:v>43689</c:v>
                </c:pt>
                <c:pt idx="573">
                  <c:v>43690</c:v>
                </c:pt>
                <c:pt idx="574">
                  <c:v>43691</c:v>
                </c:pt>
                <c:pt idx="575">
                  <c:v>43692</c:v>
                </c:pt>
                <c:pt idx="576">
                  <c:v>43693</c:v>
                </c:pt>
                <c:pt idx="577">
                  <c:v>43696</c:v>
                </c:pt>
                <c:pt idx="578">
                  <c:v>43697</c:v>
                </c:pt>
                <c:pt idx="579">
                  <c:v>43698</c:v>
                </c:pt>
                <c:pt idx="580">
                  <c:v>43699</c:v>
                </c:pt>
                <c:pt idx="581">
                  <c:v>43700</c:v>
                </c:pt>
                <c:pt idx="582">
                  <c:v>43703</c:v>
                </c:pt>
                <c:pt idx="583">
                  <c:v>43704</c:v>
                </c:pt>
                <c:pt idx="584">
                  <c:v>43705</c:v>
                </c:pt>
                <c:pt idx="585">
                  <c:v>43706</c:v>
                </c:pt>
                <c:pt idx="586">
                  <c:v>43707</c:v>
                </c:pt>
                <c:pt idx="587">
                  <c:v>43710</c:v>
                </c:pt>
                <c:pt idx="588">
                  <c:v>43711</c:v>
                </c:pt>
                <c:pt idx="589">
                  <c:v>43712</c:v>
                </c:pt>
                <c:pt idx="590">
                  <c:v>43713</c:v>
                </c:pt>
                <c:pt idx="591">
                  <c:v>43714</c:v>
                </c:pt>
                <c:pt idx="592">
                  <c:v>43717</c:v>
                </c:pt>
                <c:pt idx="593">
                  <c:v>43718</c:v>
                </c:pt>
                <c:pt idx="594">
                  <c:v>43719</c:v>
                </c:pt>
                <c:pt idx="595">
                  <c:v>43720</c:v>
                </c:pt>
                <c:pt idx="596">
                  <c:v>43721</c:v>
                </c:pt>
                <c:pt idx="597">
                  <c:v>43724</c:v>
                </c:pt>
                <c:pt idx="598">
                  <c:v>43725</c:v>
                </c:pt>
                <c:pt idx="599">
                  <c:v>43726</c:v>
                </c:pt>
                <c:pt idx="600">
                  <c:v>43727</c:v>
                </c:pt>
                <c:pt idx="601">
                  <c:v>43728</c:v>
                </c:pt>
                <c:pt idx="602">
                  <c:v>43731</c:v>
                </c:pt>
                <c:pt idx="603">
                  <c:v>43732</c:v>
                </c:pt>
                <c:pt idx="604">
                  <c:v>43733</c:v>
                </c:pt>
                <c:pt idx="605">
                  <c:v>43734</c:v>
                </c:pt>
                <c:pt idx="606">
                  <c:v>43735</c:v>
                </c:pt>
                <c:pt idx="607">
                  <c:v>43738</c:v>
                </c:pt>
                <c:pt idx="608">
                  <c:v>43739</c:v>
                </c:pt>
                <c:pt idx="609">
                  <c:v>43740</c:v>
                </c:pt>
                <c:pt idx="610">
                  <c:v>43741</c:v>
                </c:pt>
                <c:pt idx="611">
                  <c:v>43742</c:v>
                </c:pt>
                <c:pt idx="612">
                  <c:v>43745</c:v>
                </c:pt>
                <c:pt idx="613">
                  <c:v>43746</c:v>
                </c:pt>
                <c:pt idx="614">
                  <c:v>43747</c:v>
                </c:pt>
                <c:pt idx="615">
                  <c:v>43748</c:v>
                </c:pt>
                <c:pt idx="616">
                  <c:v>43749</c:v>
                </c:pt>
                <c:pt idx="617">
                  <c:v>43752</c:v>
                </c:pt>
                <c:pt idx="618">
                  <c:v>43753</c:v>
                </c:pt>
                <c:pt idx="619">
                  <c:v>43754</c:v>
                </c:pt>
                <c:pt idx="620">
                  <c:v>43755</c:v>
                </c:pt>
                <c:pt idx="621">
                  <c:v>43756</c:v>
                </c:pt>
                <c:pt idx="622">
                  <c:v>43759</c:v>
                </c:pt>
                <c:pt idx="623">
                  <c:v>43760</c:v>
                </c:pt>
                <c:pt idx="624">
                  <c:v>43761</c:v>
                </c:pt>
                <c:pt idx="625">
                  <c:v>43762</c:v>
                </c:pt>
                <c:pt idx="626">
                  <c:v>43763</c:v>
                </c:pt>
                <c:pt idx="627">
                  <c:v>43766</c:v>
                </c:pt>
                <c:pt idx="628">
                  <c:v>43767</c:v>
                </c:pt>
                <c:pt idx="629">
                  <c:v>43768</c:v>
                </c:pt>
                <c:pt idx="630">
                  <c:v>43769</c:v>
                </c:pt>
                <c:pt idx="631">
                  <c:v>43770</c:v>
                </c:pt>
                <c:pt idx="632">
                  <c:v>43773</c:v>
                </c:pt>
                <c:pt idx="633">
                  <c:v>43774</c:v>
                </c:pt>
                <c:pt idx="634">
                  <c:v>43775</c:v>
                </c:pt>
                <c:pt idx="635">
                  <c:v>43776</c:v>
                </c:pt>
                <c:pt idx="636">
                  <c:v>43777</c:v>
                </c:pt>
                <c:pt idx="637">
                  <c:v>43780</c:v>
                </c:pt>
                <c:pt idx="638">
                  <c:v>43781</c:v>
                </c:pt>
                <c:pt idx="639">
                  <c:v>43782</c:v>
                </c:pt>
                <c:pt idx="640">
                  <c:v>43783</c:v>
                </c:pt>
                <c:pt idx="641">
                  <c:v>43784</c:v>
                </c:pt>
                <c:pt idx="642">
                  <c:v>43787</c:v>
                </c:pt>
                <c:pt idx="643">
                  <c:v>43788</c:v>
                </c:pt>
                <c:pt idx="644">
                  <c:v>43789</c:v>
                </c:pt>
                <c:pt idx="645">
                  <c:v>43790</c:v>
                </c:pt>
                <c:pt idx="646">
                  <c:v>43791</c:v>
                </c:pt>
                <c:pt idx="647">
                  <c:v>43794</c:v>
                </c:pt>
                <c:pt idx="648">
                  <c:v>43795</c:v>
                </c:pt>
                <c:pt idx="649">
                  <c:v>43796</c:v>
                </c:pt>
                <c:pt idx="650">
                  <c:v>43797</c:v>
                </c:pt>
                <c:pt idx="651">
                  <c:v>43798</c:v>
                </c:pt>
                <c:pt idx="652">
                  <c:v>43801</c:v>
                </c:pt>
                <c:pt idx="653">
                  <c:v>43802</c:v>
                </c:pt>
                <c:pt idx="654">
                  <c:v>43803</c:v>
                </c:pt>
                <c:pt idx="655">
                  <c:v>43804</c:v>
                </c:pt>
                <c:pt idx="656">
                  <c:v>43805</c:v>
                </c:pt>
                <c:pt idx="657">
                  <c:v>43808</c:v>
                </c:pt>
                <c:pt idx="658">
                  <c:v>43809</c:v>
                </c:pt>
                <c:pt idx="659">
                  <c:v>43810</c:v>
                </c:pt>
                <c:pt idx="660">
                  <c:v>43811</c:v>
                </c:pt>
                <c:pt idx="661">
                  <c:v>43812</c:v>
                </c:pt>
                <c:pt idx="662">
                  <c:v>43815</c:v>
                </c:pt>
                <c:pt idx="663">
                  <c:v>43816</c:v>
                </c:pt>
                <c:pt idx="664">
                  <c:v>43817</c:v>
                </c:pt>
                <c:pt idx="665">
                  <c:v>43818</c:v>
                </c:pt>
                <c:pt idx="666">
                  <c:v>43819</c:v>
                </c:pt>
                <c:pt idx="667">
                  <c:v>43822</c:v>
                </c:pt>
                <c:pt idx="668">
                  <c:v>43823</c:v>
                </c:pt>
                <c:pt idx="669">
                  <c:v>43824</c:v>
                </c:pt>
                <c:pt idx="670">
                  <c:v>43825</c:v>
                </c:pt>
                <c:pt idx="671">
                  <c:v>43826</c:v>
                </c:pt>
                <c:pt idx="672">
                  <c:v>43829</c:v>
                </c:pt>
                <c:pt idx="673">
                  <c:v>43830</c:v>
                </c:pt>
                <c:pt idx="674">
                  <c:v>43831</c:v>
                </c:pt>
                <c:pt idx="675">
                  <c:v>43832</c:v>
                </c:pt>
                <c:pt idx="676">
                  <c:v>43833</c:v>
                </c:pt>
                <c:pt idx="677">
                  <c:v>43836</c:v>
                </c:pt>
                <c:pt idx="678">
                  <c:v>43837</c:v>
                </c:pt>
                <c:pt idx="679">
                  <c:v>43838</c:v>
                </c:pt>
                <c:pt idx="680">
                  <c:v>43839</c:v>
                </c:pt>
                <c:pt idx="681">
                  <c:v>43840</c:v>
                </c:pt>
                <c:pt idx="682">
                  <c:v>43843</c:v>
                </c:pt>
                <c:pt idx="683">
                  <c:v>43844</c:v>
                </c:pt>
                <c:pt idx="684">
                  <c:v>43845</c:v>
                </c:pt>
                <c:pt idx="685">
                  <c:v>43846</c:v>
                </c:pt>
                <c:pt idx="686">
                  <c:v>43847</c:v>
                </c:pt>
                <c:pt idx="687">
                  <c:v>43850</c:v>
                </c:pt>
                <c:pt idx="688">
                  <c:v>43851</c:v>
                </c:pt>
                <c:pt idx="689">
                  <c:v>43852</c:v>
                </c:pt>
                <c:pt idx="690">
                  <c:v>43853</c:v>
                </c:pt>
                <c:pt idx="691">
                  <c:v>43854</c:v>
                </c:pt>
                <c:pt idx="692">
                  <c:v>43857</c:v>
                </c:pt>
                <c:pt idx="693">
                  <c:v>43858</c:v>
                </c:pt>
                <c:pt idx="694">
                  <c:v>43859</c:v>
                </c:pt>
                <c:pt idx="695">
                  <c:v>43860</c:v>
                </c:pt>
                <c:pt idx="696">
                  <c:v>43861</c:v>
                </c:pt>
                <c:pt idx="697">
                  <c:v>43864</c:v>
                </c:pt>
                <c:pt idx="698">
                  <c:v>43865</c:v>
                </c:pt>
                <c:pt idx="699">
                  <c:v>43866</c:v>
                </c:pt>
                <c:pt idx="700">
                  <c:v>43867</c:v>
                </c:pt>
                <c:pt idx="701">
                  <c:v>43868</c:v>
                </c:pt>
                <c:pt idx="702">
                  <c:v>43871</c:v>
                </c:pt>
                <c:pt idx="703">
                  <c:v>43872</c:v>
                </c:pt>
                <c:pt idx="704">
                  <c:v>43873</c:v>
                </c:pt>
                <c:pt idx="705">
                  <c:v>43874</c:v>
                </c:pt>
                <c:pt idx="706">
                  <c:v>43875</c:v>
                </c:pt>
                <c:pt idx="707">
                  <c:v>43878</c:v>
                </c:pt>
                <c:pt idx="708">
                  <c:v>43879</c:v>
                </c:pt>
                <c:pt idx="709">
                  <c:v>43880</c:v>
                </c:pt>
                <c:pt idx="710">
                  <c:v>43881</c:v>
                </c:pt>
                <c:pt idx="711">
                  <c:v>43882</c:v>
                </c:pt>
                <c:pt idx="712">
                  <c:v>43885</c:v>
                </c:pt>
                <c:pt idx="713">
                  <c:v>43886</c:v>
                </c:pt>
                <c:pt idx="714">
                  <c:v>43887</c:v>
                </c:pt>
                <c:pt idx="715">
                  <c:v>43888</c:v>
                </c:pt>
                <c:pt idx="716">
                  <c:v>43889</c:v>
                </c:pt>
                <c:pt idx="717">
                  <c:v>43892</c:v>
                </c:pt>
                <c:pt idx="718">
                  <c:v>43893</c:v>
                </c:pt>
                <c:pt idx="719">
                  <c:v>43894</c:v>
                </c:pt>
                <c:pt idx="720">
                  <c:v>43895</c:v>
                </c:pt>
                <c:pt idx="721">
                  <c:v>43896</c:v>
                </c:pt>
                <c:pt idx="722">
                  <c:v>43899</c:v>
                </c:pt>
                <c:pt idx="723">
                  <c:v>43900</c:v>
                </c:pt>
                <c:pt idx="724">
                  <c:v>43901</c:v>
                </c:pt>
                <c:pt idx="725">
                  <c:v>43902</c:v>
                </c:pt>
                <c:pt idx="726">
                  <c:v>43903</c:v>
                </c:pt>
                <c:pt idx="727">
                  <c:v>43906</c:v>
                </c:pt>
                <c:pt idx="728">
                  <c:v>43907</c:v>
                </c:pt>
                <c:pt idx="729">
                  <c:v>43908</c:v>
                </c:pt>
                <c:pt idx="730">
                  <c:v>43909</c:v>
                </c:pt>
                <c:pt idx="731">
                  <c:v>43910</c:v>
                </c:pt>
                <c:pt idx="732">
                  <c:v>43913</c:v>
                </c:pt>
                <c:pt idx="733">
                  <c:v>43914</c:v>
                </c:pt>
                <c:pt idx="734">
                  <c:v>43915</c:v>
                </c:pt>
                <c:pt idx="735">
                  <c:v>43916</c:v>
                </c:pt>
                <c:pt idx="736">
                  <c:v>43917</c:v>
                </c:pt>
                <c:pt idx="737">
                  <c:v>43920</c:v>
                </c:pt>
                <c:pt idx="738">
                  <c:v>43921</c:v>
                </c:pt>
                <c:pt idx="739">
                  <c:v>43922</c:v>
                </c:pt>
                <c:pt idx="740">
                  <c:v>43923</c:v>
                </c:pt>
                <c:pt idx="741">
                  <c:v>43924</c:v>
                </c:pt>
                <c:pt idx="742">
                  <c:v>43927</c:v>
                </c:pt>
                <c:pt idx="743">
                  <c:v>43928</c:v>
                </c:pt>
                <c:pt idx="744">
                  <c:v>43929</c:v>
                </c:pt>
                <c:pt idx="745">
                  <c:v>43930</c:v>
                </c:pt>
                <c:pt idx="746">
                  <c:v>43931</c:v>
                </c:pt>
                <c:pt idx="747">
                  <c:v>43934</c:v>
                </c:pt>
                <c:pt idx="748">
                  <c:v>43935</c:v>
                </c:pt>
                <c:pt idx="749">
                  <c:v>43936</c:v>
                </c:pt>
                <c:pt idx="750">
                  <c:v>43937</c:v>
                </c:pt>
                <c:pt idx="751">
                  <c:v>43938</c:v>
                </c:pt>
                <c:pt idx="752">
                  <c:v>43941</c:v>
                </c:pt>
                <c:pt idx="753">
                  <c:v>43942</c:v>
                </c:pt>
                <c:pt idx="754">
                  <c:v>43943</c:v>
                </c:pt>
                <c:pt idx="755">
                  <c:v>43944</c:v>
                </c:pt>
                <c:pt idx="756">
                  <c:v>43945</c:v>
                </c:pt>
                <c:pt idx="757">
                  <c:v>43948</c:v>
                </c:pt>
                <c:pt idx="758">
                  <c:v>43949</c:v>
                </c:pt>
                <c:pt idx="759">
                  <c:v>43950</c:v>
                </c:pt>
                <c:pt idx="760">
                  <c:v>43951</c:v>
                </c:pt>
                <c:pt idx="761">
                  <c:v>43952</c:v>
                </c:pt>
                <c:pt idx="762">
                  <c:v>43955</c:v>
                </c:pt>
                <c:pt idx="763">
                  <c:v>43956</c:v>
                </c:pt>
                <c:pt idx="764">
                  <c:v>43957</c:v>
                </c:pt>
                <c:pt idx="765">
                  <c:v>43958</c:v>
                </c:pt>
                <c:pt idx="766">
                  <c:v>43959</c:v>
                </c:pt>
                <c:pt idx="767">
                  <c:v>43962</c:v>
                </c:pt>
                <c:pt idx="768">
                  <c:v>43963</c:v>
                </c:pt>
                <c:pt idx="769">
                  <c:v>43964</c:v>
                </c:pt>
                <c:pt idx="770">
                  <c:v>43965</c:v>
                </c:pt>
                <c:pt idx="771">
                  <c:v>43966</c:v>
                </c:pt>
                <c:pt idx="772">
                  <c:v>43969</c:v>
                </c:pt>
                <c:pt idx="773">
                  <c:v>43970</c:v>
                </c:pt>
                <c:pt idx="774">
                  <c:v>43971</c:v>
                </c:pt>
                <c:pt idx="775">
                  <c:v>43972</c:v>
                </c:pt>
                <c:pt idx="776">
                  <c:v>43973</c:v>
                </c:pt>
                <c:pt idx="777">
                  <c:v>43976</c:v>
                </c:pt>
                <c:pt idx="778">
                  <c:v>43977</c:v>
                </c:pt>
                <c:pt idx="779">
                  <c:v>43978</c:v>
                </c:pt>
                <c:pt idx="780">
                  <c:v>43979</c:v>
                </c:pt>
                <c:pt idx="781">
                  <c:v>43980</c:v>
                </c:pt>
                <c:pt idx="782">
                  <c:v>43983</c:v>
                </c:pt>
                <c:pt idx="783">
                  <c:v>43984</c:v>
                </c:pt>
                <c:pt idx="784">
                  <c:v>43985</c:v>
                </c:pt>
                <c:pt idx="785">
                  <c:v>43986</c:v>
                </c:pt>
                <c:pt idx="786">
                  <c:v>43987</c:v>
                </c:pt>
                <c:pt idx="787">
                  <c:v>43990</c:v>
                </c:pt>
                <c:pt idx="788">
                  <c:v>43991</c:v>
                </c:pt>
                <c:pt idx="789">
                  <c:v>43992</c:v>
                </c:pt>
                <c:pt idx="790">
                  <c:v>43993</c:v>
                </c:pt>
                <c:pt idx="791">
                  <c:v>43994</c:v>
                </c:pt>
                <c:pt idx="792">
                  <c:v>43997</c:v>
                </c:pt>
                <c:pt idx="793">
                  <c:v>43998</c:v>
                </c:pt>
                <c:pt idx="794">
                  <c:v>43999</c:v>
                </c:pt>
                <c:pt idx="795">
                  <c:v>44000</c:v>
                </c:pt>
                <c:pt idx="796">
                  <c:v>44001</c:v>
                </c:pt>
                <c:pt idx="797">
                  <c:v>44004</c:v>
                </c:pt>
                <c:pt idx="798">
                  <c:v>44005</c:v>
                </c:pt>
                <c:pt idx="799">
                  <c:v>44006</c:v>
                </c:pt>
                <c:pt idx="800">
                  <c:v>44007</c:v>
                </c:pt>
                <c:pt idx="801">
                  <c:v>44008</c:v>
                </c:pt>
                <c:pt idx="802">
                  <c:v>44011</c:v>
                </c:pt>
                <c:pt idx="803">
                  <c:v>44012</c:v>
                </c:pt>
                <c:pt idx="804">
                  <c:v>44013</c:v>
                </c:pt>
                <c:pt idx="805">
                  <c:v>44014</c:v>
                </c:pt>
                <c:pt idx="806">
                  <c:v>44015</c:v>
                </c:pt>
                <c:pt idx="807">
                  <c:v>44018</c:v>
                </c:pt>
                <c:pt idx="808">
                  <c:v>44019</c:v>
                </c:pt>
                <c:pt idx="809">
                  <c:v>44020</c:v>
                </c:pt>
                <c:pt idx="810">
                  <c:v>44021</c:v>
                </c:pt>
                <c:pt idx="811">
                  <c:v>44022</c:v>
                </c:pt>
                <c:pt idx="812">
                  <c:v>44025</c:v>
                </c:pt>
                <c:pt idx="813">
                  <c:v>44026</c:v>
                </c:pt>
                <c:pt idx="814">
                  <c:v>44027</c:v>
                </c:pt>
                <c:pt idx="815">
                  <c:v>44028</c:v>
                </c:pt>
                <c:pt idx="816">
                  <c:v>44029</c:v>
                </c:pt>
                <c:pt idx="817">
                  <c:v>44032</c:v>
                </c:pt>
                <c:pt idx="818">
                  <c:v>44033</c:v>
                </c:pt>
                <c:pt idx="819">
                  <c:v>44034</c:v>
                </c:pt>
                <c:pt idx="820">
                  <c:v>44035</c:v>
                </c:pt>
                <c:pt idx="821">
                  <c:v>44036</c:v>
                </c:pt>
                <c:pt idx="822">
                  <c:v>44039</c:v>
                </c:pt>
                <c:pt idx="823">
                  <c:v>44040</c:v>
                </c:pt>
                <c:pt idx="824">
                  <c:v>44041</c:v>
                </c:pt>
                <c:pt idx="825">
                  <c:v>44042</c:v>
                </c:pt>
                <c:pt idx="826">
                  <c:v>44043</c:v>
                </c:pt>
                <c:pt idx="827">
                  <c:v>44046</c:v>
                </c:pt>
                <c:pt idx="828">
                  <c:v>44047</c:v>
                </c:pt>
                <c:pt idx="829">
                  <c:v>44048</c:v>
                </c:pt>
                <c:pt idx="830">
                  <c:v>44049</c:v>
                </c:pt>
                <c:pt idx="831">
                  <c:v>44050</c:v>
                </c:pt>
                <c:pt idx="832">
                  <c:v>44053</c:v>
                </c:pt>
                <c:pt idx="833">
                  <c:v>44054</c:v>
                </c:pt>
                <c:pt idx="834">
                  <c:v>44055</c:v>
                </c:pt>
                <c:pt idx="835">
                  <c:v>44056</c:v>
                </c:pt>
                <c:pt idx="836">
                  <c:v>44057</c:v>
                </c:pt>
                <c:pt idx="837">
                  <c:v>44060</c:v>
                </c:pt>
                <c:pt idx="838">
                  <c:v>44061</c:v>
                </c:pt>
                <c:pt idx="839">
                  <c:v>44062</c:v>
                </c:pt>
                <c:pt idx="840">
                  <c:v>44063</c:v>
                </c:pt>
                <c:pt idx="841">
                  <c:v>44064</c:v>
                </c:pt>
                <c:pt idx="842">
                  <c:v>44067</c:v>
                </c:pt>
                <c:pt idx="843">
                  <c:v>44068</c:v>
                </c:pt>
                <c:pt idx="844">
                  <c:v>44069</c:v>
                </c:pt>
                <c:pt idx="845">
                  <c:v>44070</c:v>
                </c:pt>
                <c:pt idx="846">
                  <c:v>44071</c:v>
                </c:pt>
                <c:pt idx="847">
                  <c:v>44074</c:v>
                </c:pt>
                <c:pt idx="848">
                  <c:v>44075</c:v>
                </c:pt>
                <c:pt idx="849">
                  <c:v>44076</c:v>
                </c:pt>
                <c:pt idx="850">
                  <c:v>44077</c:v>
                </c:pt>
                <c:pt idx="851">
                  <c:v>44078</c:v>
                </c:pt>
                <c:pt idx="852">
                  <c:v>44081</c:v>
                </c:pt>
                <c:pt idx="853">
                  <c:v>44082</c:v>
                </c:pt>
                <c:pt idx="854">
                  <c:v>44083</c:v>
                </c:pt>
                <c:pt idx="855">
                  <c:v>44084</c:v>
                </c:pt>
                <c:pt idx="856">
                  <c:v>44085</c:v>
                </c:pt>
                <c:pt idx="857">
                  <c:v>44088</c:v>
                </c:pt>
                <c:pt idx="858">
                  <c:v>44089</c:v>
                </c:pt>
                <c:pt idx="859">
                  <c:v>44090</c:v>
                </c:pt>
                <c:pt idx="860">
                  <c:v>44091</c:v>
                </c:pt>
                <c:pt idx="861">
                  <c:v>44092</c:v>
                </c:pt>
                <c:pt idx="862">
                  <c:v>44095</c:v>
                </c:pt>
                <c:pt idx="863">
                  <c:v>44096</c:v>
                </c:pt>
                <c:pt idx="864">
                  <c:v>44097</c:v>
                </c:pt>
                <c:pt idx="865">
                  <c:v>44098</c:v>
                </c:pt>
                <c:pt idx="866">
                  <c:v>44099</c:v>
                </c:pt>
                <c:pt idx="867">
                  <c:v>44102</c:v>
                </c:pt>
                <c:pt idx="868">
                  <c:v>44103</c:v>
                </c:pt>
                <c:pt idx="869">
                  <c:v>44104</c:v>
                </c:pt>
                <c:pt idx="870">
                  <c:v>44105</c:v>
                </c:pt>
                <c:pt idx="871">
                  <c:v>44106</c:v>
                </c:pt>
                <c:pt idx="872">
                  <c:v>44109</c:v>
                </c:pt>
                <c:pt idx="873">
                  <c:v>44110</c:v>
                </c:pt>
                <c:pt idx="874">
                  <c:v>44111</c:v>
                </c:pt>
                <c:pt idx="875">
                  <c:v>44112</c:v>
                </c:pt>
                <c:pt idx="876">
                  <c:v>44113</c:v>
                </c:pt>
                <c:pt idx="877">
                  <c:v>44116</c:v>
                </c:pt>
                <c:pt idx="878">
                  <c:v>44117</c:v>
                </c:pt>
                <c:pt idx="879">
                  <c:v>44118</c:v>
                </c:pt>
                <c:pt idx="880">
                  <c:v>44119</c:v>
                </c:pt>
                <c:pt idx="881">
                  <c:v>44120</c:v>
                </c:pt>
                <c:pt idx="882">
                  <c:v>44123</c:v>
                </c:pt>
                <c:pt idx="883">
                  <c:v>44124</c:v>
                </c:pt>
                <c:pt idx="884">
                  <c:v>44125</c:v>
                </c:pt>
                <c:pt idx="885">
                  <c:v>44126</c:v>
                </c:pt>
                <c:pt idx="886">
                  <c:v>44127</c:v>
                </c:pt>
                <c:pt idx="887">
                  <c:v>44130</c:v>
                </c:pt>
                <c:pt idx="888">
                  <c:v>44131</c:v>
                </c:pt>
                <c:pt idx="889">
                  <c:v>44132</c:v>
                </c:pt>
                <c:pt idx="890">
                  <c:v>44133</c:v>
                </c:pt>
                <c:pt idx="891">
                  <c:v>44134</c:v>
                </c:pt>
                <c:pt idx="892">
                  <c:v>44137</c:v>
                </c:pt>
                <c:pt idx="893">
                  <c:v>44138</c:v>
                </c:pt>
                <c:pt idx="894">
                  <c:v>44139</c:v>
                </c:pt>
                <c:pt idx="895">
                  <c:v>44140</c:v>
                </c:pt>
                <c:pt idx="896">
                  <c:v>44141</c:v>
                </c:pt>
                <c:pt idx="897">
                  <c:v>44144</c:v>
                </c:pt>
                <c:pt idx="898">
                  <c:v>44145</c:v>
                </c:pt>
                <c:pt idx="899">
                  <c:v>44146</c:v>
                </c:pt>
                <c:pt idx="900">
                  <c:v>44147</c:v>
                </c:pt>
                <c:pt idx="901">
                  <c:v>44148</c:v>
                </c:pt>
                <c:pt idx="902">
                  <c:v>44151</c:v>
                </c:pt>
                <c:pt idx="903">
                  <c:v>44152</c:v>
                </c:pt>
                <c:pt idx="904">
                  <c:v>44153</c:v>
                </c:pt>
                <c:pt idx="905">
                  <c:v>44154</c:v>
                </c:pt>
                <c:pt idx="906">
                  <c:v>44155</c:v>
                </c:pt>
                <c:pt idx="907">
                  <c:v>44158</c:v>
                </c:pt>
                <c:pt idx="908">
                  <c:v>44159</c:v>
                </c:pt>
                <c:pt idx="909">
                  <c:v>44160</c:v>
                </c:pt>
                <c:pt idx="910">
                  <c:v>44161</c:v>
                </c:pt>
                <c:pt idx="911">
                  <c:v>44162</c:v>
                </c:pt>
                <c:pt idx="912">
                  <c:v>44165</c:v>
                </c:pt>
                <c:pt idx="913">
                  <c:v>44166</c:v>
                </c:pt>
                <c:pt idx="914">
                  <c:v>44167</c:v>
                </c:pt>
                <c:pt idx="915">
                  <c:v>44168</c:v>
                </c:pt>
                <c:pt idx="916">
                  <c:v>44169</c:v>
                </c:pt>
                <c:pt idx="917">
                  <c:v>44172</c:v>
                </c:pt>
                <c:pt idx="918">
                  <c:v>44173</c:v>
                </c:pt>
                <c:pt idx="919">
                  <c:v>44174</c:v>
                </c:pt>
                <c:pt idx="920">
                  <c:v>44175</c:v>
                </c:pt>
                <c:pt idx="921">
                  <c:v>44176</c:v>
                </c:pt>
                <c:pt idx="922">
                  <c:v>44179</c:v>
                </c:pt>
                <c:pt idx="923">
                  <c:v>44180</c:v>
                </c:pt>
                <c:pt idx="924">
                  <c:v>44181</c:v>
                </c:pt>
                <c:pt idx="925">
                  <c:v>44182</c:v>
                </c:pt>
                <c:pt idx="926">
                  <c:v>44183</c:v>
                </c:pt>
                <c:pt idx="927">
                  <c:v>44186</c:v>
                </c:pt>
                <c:pt idx="928">
                  <c:v>44187</c:v>
                </c:pt>
                <c:pt idx="929">
                  <c:v>44188</c:v>
                </c:pt>
                <c:pt idx="930">
                  <c:v>44189</c:v>
                </c:pt>
                <c:pt idx="931">
                  <c:v>44190</c:v>
                </c:pt>
                <c:pt idx="932">
                  <c:v>44193</c:v>
                </c:pt>
                <c:pt idx="933">
                  <c:v>44194</c:v>
                </c:pt>
                <c:pt idx="934">
                  <c:v>44195</c:v>
                </c:pt>
                <c:pt idx="935">
                  <c:v>44196</c:v>
                </c:pt>
                <c:pt idx="936">
                  <c:v>44197</c:v>
                </c:pt>
                <c:pt idx="937">
                  <c:v>44200</c:v>
                </c:pt>
                <c:pt idx="938">
                  <c:v>44201</c:v>
                </c:pt>
                <c:pt idx="939">
                  <c:v>44202</c:v>
                </c:pt>
                <c:pt idx="940">
                  <c:v>44203</c:v>
                </c:pt>
                <c:pt idx="941">
                  <c:v>44204</c:v>
                </c:pt>
                <c:pt idx="942">
                  <c:v>44207</c:v>
                </c:pt>
                <c:pt idx="943">
                  <c:v>44208</c:v>
                </c:pt>
                <c:pt idx="944">
                  <c:v>44209</c:v>
                </c:pt>
                <c:pt idx="945">
                  <c:v>44210</c:v>
                </c:pt>
                <c:pt idx="946">
                  <c:v>44211</c:v>
                </c:pt>
                <c:pt idx="947">
                  <c:v>44214</c:v>
                </c:pt>
                <c:pt idx="948">
                  <c:v>44215</c:v>
                </c:pt>
                <c:pt idx="949">
                  <c:v>44216</c:v>
                </c:pt>
                <c:pt idx="950">
                  <c:v>44217</c:v>
                </c:pt>
                <c:pt idx="951">
                  <c:v>44218</c:v>
                </c:pt>
                <c:pt idx="952">
                  <c:v>44221</c:v>
                </c:pt>
                <c:pt idx="953">
                  <c:v>44222</c:v>
                </c:pt>
                <c:pt idx="954">
                  <c:v>44223</c:v>
                </c:pt>
                <c:pt idx="955">
                  <c:v>44224</c:v>
                </c:pt>
                <c:pt idx="956">
                  <c:v>44225</c:v>
                </c:pt>
                <c:pt idx="957">
                  <c:v>44228</c:v>
                </c:pt>
                <c:pt idx="958">
                  <c:v>44229</c:v>
                </c:pt>
                <c:pt idx="959">
                  <c:v>44230</c:v>
                </c:pt>
                <c:pt idx="960">
                  <c:v>44231</c:v>
                </c:pt>
                <c:pt idx="961">
                  <c:v>44232</c:v>
                </c:pt>
                <c:pt idx="962">
                  <c:v>44235</c:v>
                </c:pt>
                <c:pt idx="963">
                  <c:v>44236</c:v>
                </c:pt>
                <c:pt idx="964">
                  <c:v>44237</c:v>
                </c:pt>
                <c:pt idx="965">
                  <c:v>44238</c:v>
                </c:pt>
                <c:pt idx="966">
                  <c:v>44239</c:v>
                </c:pt>
                <c:pt idx="967">
                  <c:v>44242</c:v>
                </c:pt>
                <c:pt idx="968">
                  <c:v>44243</c:v>
                </c:pt>
                <c:pt idx="969">
                  <c:v>44244</c:v>
                </c:pt>
                <c:pt idx="970">
                  <c:v>44245</c:v>
                </c:pt>
                <c:pt idx="971">
                  <c:v>44246</c:v>
                </c:pt>
                <c:pt idx="972">
                  <c:v>44249</c:v>
                </c:pt>
                <c:pt idx="973">
                  <c:v>44250</c:v>
                </c:pt>
                <c:pt idx="974">
                  <c:v>44251</c:v>
                </c:pt>
                <c:pt idx="975">
                  <c:v>44252</c:v>
                </c:pt>
                <c:pt idx="976">
                  <c:v>44253</c:v>
                </c:pt>
                <c:pt idx="977">
                  <c:v>44256</c:v>
                </c:pt>
                <c:pt idx="978">
                  <c:v>44257</c:v>
                </c:pt>
                <c:pt idx="979">
                  <c:v>44258</c:v>
                </c:pt>
                <c:pt idx="980">
                  <c:v>44259</c:v>
                </c:pt>
                <c:pt idx="981">
                  <c:v>44260</c:v>
                </c:pt>
                <c:pt idx="982">
                  <c:v>44263</c:v>
                </c:pt>
                <c:pt idx="983">
                  <c:v>44264</c:v>
                </c:pt>
                <c:pt idx="984">
                  <c:v>44265</c:v>
                </c:pt>
                <c:pt idx="985">
                  <c:v>44266</c:v>
                </c:pt>
                <c:pt idx="986">
                  <c:v>44267</c:v>
                </c:pt>
                <c:pt idx="987">
                  <c:v>44270</c:v>
                </c:pt>
                <c:pt idx="988">
                  <c:v>44271</c:v>
                </c:pt>
                <c:pt idx="989">
                  <c:v>44272</c:v>
                </c:pt>
                <c:pt idx="990">
                  <c:v>44273</c:v>
                </c:pt>
                <c:pt idx="991">
                  <c:v>44274</c:v>
                </c:pt>
                <c:pt idx="992">
                  <c:v>44277</c:v>
                </c:pt>
                <c:pt idx="993">
                  <c:v>44278</c:v>
                </c:pt>
                <c:pt idx="994">
                  <c:v>44279</c:v>
                </c:pt>
                <c:pt idx="995">
                  <c:v>44280</c:v>
                </c:pt>
                <c:pt idx="996">
                  <c:v>44281</c:v>
                </c:pt>
                <c:pt idx="997">
                  <c:v>44284</c:v>
                </c:pt>
                <c:pt idx="998">
                  <c:v>44285</c:v>
                </c:pt>
                <c:pt idx="999">
                  <c:v>44286</c:v>
                </c:pt>
                <c:pt idx="1000">
                  <c:v>44287</c:v>
                </c:pt>
                <c:pt idx="1001">
                  <c:v>44288</c:v>
                </c:pt>
                <c:pt idx="1002">
                  <c:v>44291</c:v>
                </c:pt>
                <c:pt idx="1003">
                  <c:v>44292</c:v>
                </c:pt>
                <c:pt idx="1004">
                  <c:v>44293</c:v>
                </c:pt>
                <c:pt idx="1005">
                  <c:v>44294</c:v>
                </c:pt>
                <c:pt idx="1006">
                  <c:v>44295</c:v>
                </c:pt>
                <c:pt idx="1007">
                  <c:v>44298</c:v>
                </c:pt>
                <c:pt idx="1008">
                  <c:v>44299</c:v>
                </c:pt>
                <c:pt idx="1009">
                  <c:v>44300</c:v>
                </c:pt>
                <c:pt idx="1010">
                  <c:v>44301</c:v>
                </c:pt>
                <c:pt idx="1011">
                  <c:v>44302</c:v>
                </c:pt>
                <c:pt idx="1012">
                  <c:v>44305</c:v>
                </c:pt>
                <c:pt idx="1013">
                  <c:v>44306</c:v>
                </c:pt>
                <c:pt idx="1014">
                  <c:v>44307</c:v>
                </c:pt>
                <c:pt idx="1015">
                  <c:v>44308</c:v>
                </c:pt>
                <c:pt idx="1016">
                  <c:v>44309</c:v>
                </c:pt>
                <c:pt idx="1017">
                  <c:v>44312</c:v>
                </c:pt>
                <c:pt idx="1018">
                  <c:v>44313</c:v>
                </c:pt>
                <c:pt idx="1019">
                  <c:v>44314</c:v>
                </c:pt>
                <c:pt idx="1020">
                  <c:v>44315</c:v>
                </c:pt>
                <c:pt idx="1021">
                  <c:v>44316</c:v>
                </c:pt>
                <c:pt idx="1022">
                  <c:v>44319</c:v>
                </c:pt>
                <c:pt idx="1023">
                  <c:v>44320</c:v>
                </c:pt>
                <c:pt idx="1024">
                  <c:v>44321</c:v>
                </c:pt>
                <c:pt idx="1025">
                  <c:v>44322</c:v>
                </c:pt>
                <c:pt idx="1026">
                  <c:v>44323</c:v>
                </c:pt>
                <c:pt idx="1027">
                  <c:v>44326</c:v>
                </c:pt>
                <c:pt idx="1028">
                  <c:v>44327</c:v>
                </c:pt>
                <c:pt idx="1029">
                  <c:v>44328</c:v>
                </c:pt>
                <c:pt idx="1030">
                  <c:v>44329</c:v>
                </c:pt>
                <c:pt idx="1031">
                  <c:v>44330</c:v>
                </c:pt>
                <c:pt idx="1032">
                  <c:v>44333</c:v>
                </c:pt>
                <c:pt idx="1033">
                  <c:v>44334</c:v>
                </c:pt>
                <c:pt idx="1034">
                  <c:v>44335</c:v>
                </c:pt>
                <c:pt idx="1035">
                  <c:v>44336</c:v>
                </c:pt>
                <c:pt idx="1036">
                  <c:v>44337</c:v>
                </c:pt>
                <c:pt idx="1037">
                  <c:v>44340</c:v>
                </c:pt>
                <c:pt idx="1038">
                  <c:v>44341</c:v>
                </c:pt>
                <c:pt idx="1039">
                  <c:v>44342</c:v>
                </c:pt>
                <c:pt idx="1040">
                  <c:v>44343</c:v>
                </c:pt>
                <c:pt idx="1041">
                  <c:v>44344</c:v>
                </c:pt>
                <c:pt idx="1042">
                  <c:v>44347</c:v>
                </c:pt>
                <c:pt idx="1043">
                  <c:v>44348</c:v>
                </c:pt>
                <c:pt idx="1044">
                  <c:v>44349</c:v>
                </c:pt>
                <c:pt idx="1045">
                  <c:v>44350</c:v>
                </c:pt>
                <c:pt idx="1046">
                  <c:v>44351</c:v>
                </c:pt>
                <c:pt idx="1047">
                  <c:v>44354</c:v>
                </c:pt>
                <c:pt idx="1048">
                  <c:v>44355</c:v>
                </c:pt>
                <c:pt idx="1049">
                  <c:v>44356</c:v>
                </c:pt>
                <c:pt idx="1050">
                  <c:v>44357</c:v>
                </c:pt>
                <c:pt idx="1051">
                  <c:v>44358</c:v>
                </c:pt>
                <c:pt idx="1052">
                  <c:v>44361</c:v>
                </c:pt>
                <c:pt idx="1053">
                  <c:v>44362</c:v>
                </c:pt>
                <c:pt idx="1054">
                  <c:v>44363</c:v>
                </c:pt>
                <c:pt idx="1055">
                  <c:v>44364</c:v>
                </c:pt>
                <c:pt idx="1056">
                  <c:v>44365</c:v>
                </c:pt>
                <c:pt idx="1057">
                  <c:v>44368</c:v>
                </c:pt>
                <c:pt idx="1058">
                  <c:v>44369</c:v>
                </c:pt>
                <c:pt idx="1059">
                  <c:v>44370</c:v>
                </c:pt>
                <c:pt idx="1060">
                  <c:v>44371</c:v>
                </c:pt>
                <c:pt idx="1061">
                  <c:v>44372</c:v>
                </c:pt>
                <c:pt idx="1062">
                  <c:v>44375</c:v>
                </c:pt>
                <c:pt idx="1063">
                  <c:v>44376</c:v>
                </c:pt>
                <c:pt idx="1064">
                  <c:v>44377</c:v>
                </c:pt>
                <c:pt idx="1065">
                  <c:v>44378</c:v>
                </c:pt>
                <c:pt idx="1066">
                  <c:v>44379</c:v>
                </c:pt>
                <c:pt idx="1067">
                  <c:v>44382</c:v>
                </c:pt>
                <c:pt idx="1068">
                  <c:v>44383</c:v>
                </c:pt>
                <c:pt idx="1069">
                  <c:v>44384</c:v>
                </c:pt>
                <c:pt idx="1070">
                  <c:v>44385</c:v>
                </c:pt>
                <c:pt idx="1071">
                  <c:v>44386</c:v>
                </c:pt>
                <c:pt idx="1072">
                  <c:v>44389</c:v>
                </c:pt>
                <c:pt idx="1073">
                  <c:v>44390</c:v>
                </c:pt>
                <c:pt idx="1074">
                  <c:v>44391</c:v>
                </c:pt>
                <c:pt idx="1075">
                  <c:v>44392</c:v>
                </c:pt>
                <c:pt idx="1076">
                  <c:v>44393</c:v>
                </c:pt>
                <c:pt idx="1077">
                  <c:v>44396</c:v>
                </c:pt>
                <c:pt idx="1078">
                  <c:v>44397</c:v>
                </c:pt>
                <c:pt idx="1079">
                  <c:v>44398</c:v>
                </c:pt>
                <c:pt idx="1080">
                  <c:v>44399</c:v>
                </c:pt>
                <c:pt idx="1081">
                  <c:v>44400</c:v>
                </c:pt>
                <c:pt idx="1082">
                  <c:v>44403</c:v>
                </c:pt>
                <c:pt idx="1083">
                  <c:v>44404</c:v>
                </c:pt>
                <c:pt idx="1084">
                  <c:v>44405</c:v>
                </c:pt>
                <c:pt idx="1085">
                  <c:v>44406</c:v>
                </c:pt>
                <c:pt idx="1086">
                  <c:v>44407</c:v>
                </c:pt>
                <c:pt idx="1087">
                  <c:v>44410</c:v>
                </c:pt>
                <c:pt idx="1088">
                  <c:v>44411</c:v>
                </c:pt>
                <c:pt idx="1089">
                  <c:v>44412</c:v>
                </c:pt>
                <c:pt idx="1090">
                  <c:v>44413</c:v>
                </c:pt>
                <c:pt idx="1091">
                  <c:v>44414</c:v>
                </c:pt>
                <c:pt idx="1092">
                  <c:v>44417</c:v>
                </c:pt>
                <c:pt idx="1093">
                  <c:v>44418</c:v>
                </c:pt>
                <c:pt idx="1094">
                  <c:v>44419</c:v>
                </c:pt>
                <c:pt idx="1095">
                  <c:v>44420</c:v>
                </c:pt>
                <c:pt idx="1096">
                  <c:v>44421</c:v>
                </c:pt>
                <c:pt idx="1097">
                  <c:v>44424</c:v>
                </c:pt>
                <c:pt idx="1098">
                  <c:v>44425</c:v>
                </c:pt>
                <c:pt idx="1099">
                  <c:v>44426</c:v>
                </c:pt>
                <c:pt idx="1100">
                  <c:v>44427</c:v>
                </c:pt>
                <c:pt idx="1101">
                  <c:v>44428</c:v>
                </c:pt>
                <c:pt idx="1102">
                  <c:v>44431</c:v>
                </c:pt>
                <c:pt idx="1103">
                  <c:v>44432</c:v>
                </c:pt>
                <c:pt idx="1104">
                  <c:v>44433</c:v>
                </c:pt>
                <c:pt idx="1105">
                  <c:v>44434</c:v>
                </c:pt>
                <c:pt idx="1106">
                  <c:v>44435</c:v>
                </c:pt>
                <c:pt idx="1107">
                  <c:v>44438</c:v>
                </c:pt>
                <c:pt idx="1108">
                  <c:v>44439</c:v>
                </c:pt>
                <c:pt idx="1109">
                  <c:v>44440</c:v>
                </c:pt>
                <c:pt idx="1110">
                  <c:v>44441</c:v>
                </c:pt>
                <c:pt idx="1111">
                  <c:v>44442</c:v>
                </c:pt>
                <c:pt idx="1112">
                  <c:v>44445</c:v>
                </c:pt>
                <c:pt idx="1113">
                  <c:v>44446</c:v>
                </c:pt>
                <c:pt idx="1114">
                  <c:v>44447</c:v>
                </c:pt>
                <c:pt idx="1115">
                  <c:v>44448</c:v>
                </c:pt>
                <c:pt idx="1116">
                  <c:v>44449</c:v>
                </c:pt>
                <c:pt idx="1117">
                  <c:v>44452</c:v>
                </c:pt>
                <c:pt idx="1118">
                  <c:v>44453</c:v>
                </c:pt>
                <c:pt idx="1119">
                  <c:v>44454</c:v>
                </c:pt>
                <c:pt idx="1120">
                  <c:v>44455</c:v>
                </c:pt>
                <c:pt idx="1121">
                  <c:v>44456</c:v>
                </c:pt>
                <c:pt idx="1122">
                  <c:v>44459</c:v>
                </c:pt>
                <c:pt idx="1123">
                  <c:v>44460</c:v>
                </c:pt>
                <c:pt idx="1124">
                  <c:v>44461</c:v>
                </c:pt>
                <c:pt idx="1125">
                  <c:v>44462</c:v>
                </c:pt>
                <c:pt idx="1126">
                  <c:v>44463</c:v>
                </c:pt>
                <c:pt idx="1127">
                  <c:v>44466</c:v>
                </c:pt>
                <c:pt idx="1128">
                  <c:v>44467</c:v>
                </c:pt>
                <c:pt idx="1129">
                  <c:v>44468</c:v>
                </c:pt>
                <c:pt idx="1130">
                  <c:v>44469</c:v>
                </c:pt>
                <c:pt idx="1131">
                  <c:v>44470</c:v>
                </c:pt>
                <c:pt idx="1132">
                  <c:v>44473</c:v>
                </c:pt>
                <c:pt idx="1133">
                  <c:v>44474</c:v>
                </c:pt>
                <c:pt idx="1134">
                  <c:v>44475</c:v>
                </c:pt>
                <c:pt idx="1135">
                  <c:v>44476</c:v>
                </c:pt>
                <c:pt idx="1136">
                  <c:v>44477</c:v>
                </c:pt>
                <c:pt idx="1137">
                  <c:v>44480</c:v>
                </c:pt>
                <c:pt idx="1138">
                  <c:v>44481</c:v>
                </c:pt>
                <c:pt idx="1139">
                  <c:v>44482</c:v>
                </c:pt>
                <c:pt idx="1140">
                  <c:v>44483</c:v>
                </c:pt>
                <c:pt idx="1141">
                  <c:v>44484</c:v>
                </c:pt>
                <c:pt idx="1142">
                  <c:v>44487</c:v>
                </c:pt>
                <c:pt idx="1143">
                  <c:v>44488</c:v>
                </c:pt>
                <c:pt idx="1144">
                  <c:v>44489</c:v>
                </c:pt>
                <c:pt idx="1145">
                  <c:v>44490</c:v>
                </c:pt>
                <c:pt idx="1146">
                  <c:v>44491</c:v>
                </c:pt>
                <c:pt idx="1147">
                  <c:v>44494</c:v>
                </c:pt>
                <c:pt idx="1148">
                  <c:v>44495</c:v>
                </c:pt>
                <c:pt idx="1149">
                  <c:v>44496</c:v>
                </c:pt>
                <c:pt idx="1150">
                  <c:v>44497</c:v>
                </c:pt>
                <c:pt idx="1151">
                  <c:v>44498</c:v>
                </c:pt>
                <c:pt idx="1152">
                  <c:v>44501</c:v>
                </c:pt>
                <c:pt idx="1153">
                  <c:v>44502</c:v>
                </c:pt>
                <c:pt idx="1154">
                  <c:v>44503</c:v>
                </c:pt>
                <c:pt idx="1155">
                  <c:v>44504</c:v>
                </c:pt>
                <c:pt idx="1156">
                  <c:v>44505</c:v>
                </c:pt>
                <c:pt idx="1157">
                  <c:v>44508</c:v>
                </c:pt>
                <c:pt idx="1158">
                  <c:v>44509</c:v>
                </c:pt>
                <c:pt idx="1159">
                  <c:v>44510</c:v>
                </c:pt>
                <c:pt idx="1160">
                  <c:v>44511</c:v>
                </c:pt>
                <c:pt idx="1161">
                  <c:v>44512</c:v>
                </c:pt>
                <c:pt idx="1162">
                  <c:v>44515</c:v>
                </c:pt>
                <c:pt idx="1163">
                  <c:v>44516</c:v>
                </c:pt>
                <c:pt idx="1164">
                  <c:v>44517</c:v>
                </c:pt>
                <c:pt idx="1165">
                  <c:v>44518</c:v>
                </c:pt>
                <c:pt idx="1166">
                  <c:v>44519</c:v>
                </c:pt>
                <c:pt idx="1167">
                  <c:v>44522</c:v>
                </c:pt>
                <c:pt idx="1168">
                  <c:v>44523</c:v>
                </c:pt>
                <c:pt idx="1169">
                  <c:v>44524</c:v>
                </c:pt>
                <c:pt idx="1170">
                  <c:v>44525</c:v>
                </c:pt>
                <c:pt idx="1171">
                  <c:v>44526</c:v>
                </c:pt>
                <c:pt idx="1172">
                  <c:v>44529</c:v>
                </c:pt>
                <c:pt idx="1173">
                  <c:v>44530</c:v>
                </c:pt>
                <c:pt idx="1174">
                  <c:v>44531</c:v>
                </c:pt>
                <c:pt idx="1175">
                  <c:v>44532</c:v>
                </c:pt>
                <c:pt idx="1176">
                  <c:v>44533</c:v>
                </c:pt>
                <c:pt idx="1177">
                  <c:v>44536</c:v>
                </c:pt>
                <c:pt idx="1178">
                  <c:v>44537</c:v>
                </c:pt>
                <c:pt idx="1179">
                  <c:v>44538</c:v>
                </c:pt>
                <c:pt idx="1180">
                  <c:v>44539</c:v>
                </c:pt>
                <c:pt idx="1181">
                  <c:v>44540</c:v>
                </c:pt>
                <c:pt idx="1182">
                  <c:v>44543</c:v>
                </c:pt>
                <c:pt idx="1183">
                  <c:v>44544</c:v>
                </c:pt>
                <c:pt idx="1184">
                  <c:v>44545</c:v>
                </c:pt>
                <c:pt idx="1185">
                  <c:v>44546</c:v>
                </c:pt>
                <c:pt idx="1186">
                  <c:v>44547</c:v>
                </c:pt>
                <c:pt idx="1187">
                  <c:v>44550</c:v>
                </c:pt>
                <c:pt idx="1188">
                  <c:v>44551</c:v>
                </c:pt>
                <c:pt idx="1189">
                  <c:v>44552</c:v>
                </c:pt>
                <c:pt idx="1190">
                  <c:v>44553</c:v>
                </c:pt>
                <c:pt idx="1191">
                  <c:v>44554</c:v>
                </c:pt>
                <c:pt idx="1192">
                  <c:v>44557</c:v>
                </c:pt>
                <c:pt idx="1193">
                  <c:v>44558</c:v>
                </c:pt>
                <c:pt idx="1194">
                  <c:v>44559</c:v>
                </c:pt>
                <c:pt idx="1195">
                  <c:v>44560</c:v>
                </c:pt>
                <c:pt idx="1196">
                  <c:v>44561</c:v>
                </c:pt>
                <c:pt idx="1197">
                  <c:v>44564</c:v>
                </c:pt>
                <c:pt idx="1198">
                  <c:v>44565</c:v>
                </c:pt>
                <c:pt idx="1199">
                  <c:v>44566</c:v>
                </c:pt>
                <c:pt idx="1200">
                  <c:v>44567</c:v>
                </c:pt>
                <c:pt idx="1201">
                  <c:v>44568</c:v>
                </c:pt>
                <c:pt idx="1202">
                  <c:v>44571</c:v>
                </c:pt>
                <c:pt idx="1203">
                  <c:v>44572</c:v>
                </c:pt>
                <c:pt idx="1204">
                  <c:v>44573</c:v>
                </c:pt>
                <c:pt idx="1205">
                  <c:v>44574</c:v>
                </c:pt>
                <c:pt idx="1206">
                  <c:v>44575</c:v>
                </c:pt>
                <c:pt idx="1207">
                  <c:v>44578</c:v>
                </c:pt>
                <c:pt idx="1208">
                  <c:v>44579</c:v>
                </c:pt>
                <c:pt idx="1209">
                  <c:v>44580</c:v>
                </c:pt>
                <c:pt idx="1210">
                  <c:v>44581</c:v>
                </c:pt>
                <c:pt idx="1211">
                  <c:v>44582</c:v>
                </c:pt>
                <c:pt idx="1212">
                  <c:v>44585</c:v>
                </c:pt>
                <c:pt idx="1213">
                  <c:v>44586</c:v>
                </c:pt>
                <c:pt idx="1214">
                  <c:v>44587</c:v>
                </c:pt>
                <c:pt idx="1215">
                  <c:v>44588</c:v>
                </c:pt>
                <c:pt idx="1216">
                  <c:v>44589</c:v>
                </c:pt>
                <c:pt idx="1217">
                  <c:v>44592</c:v>
                </c:pt>
                <c:pt idx="1218">
                  <c:v>44593</c:v>
                </c:pt>
                <c:pt idx="1219">
                  <c:v>44594</c:v>
                </c:pt>
                <c:pt idx="1220">
                  <c:v>44595</c:v>
                </c:pt>
                <c:pt idx="1221">
                  <c:v>44596</c:v>
                </c:pt>
                <c:pt idx="1222">
                  <c:v>44599</c:v>
                </c:pt>
                <c:pt idx="1223">
                  <c:v>44600</c:v>
                </c:pt>
                <c:pt idx="1224">
                  <c:v>44601</c:v>
                </c:pt>
                <c:pt idx="1225">
                  <c:v>44602</c:v>
                </c:pt>
                <c:pt idx="1226">
                  <c:v>44603</c:v>
                </c:pt>
                <c:pt idx="1227">
                  <c:v>44606</c:v>
                </c:pt>
                <c:pt idx="1228">
                  <c:v>44607</c:v>
                </c:pt>
                <c:pt idx="1229">
                  <c:v>44608</c:v>
                </c:pt>
                <c:pt idx="1230">
                  <c:v>44609</c:v>
                </c:pt>
                <c:pt idx="1231">
                  <c:v>44610</c:v>
                </c:pt>
                <c:pt idx="1232">
                  <c:v>44613</c:v>
                </c:pt>
                <c:pt idx="1233">
                  <c:v>44614</c:v>
                </c:pt>
                <c:pt idx="1234">
                  <c:v>44615</c:v>
                </c:pt>
                <c:pt idx="1235">
                  <c:v>44616</c:v>
                </c:pt>
                <c:pt idx="1236">
                  <c:v>44617</c:v>
                </c:pt>
                <c:pt idx="1237">
                  <c:v>44620</c:v>
                </c:pt>
                <c:pt idx="1238">
                  <c:v>44621</c:v>
                </c:pt>
                <c:pt idx="1239">
                  <c:v>44622</c:v>
                </c:pt>
                <c:pt idx="1240">
                  <c:v>44623</c:v>
                </c:pt>
                <c:pt idx="1241">
                  <c:v>44624</c:v>
                </c:pt>
                <c:pt idx="1242">
                  <c:v>44627</c:v>
                </c:pt>
                <c:pt idx="1243">
                  <c:v>44628</c:v>
                </c:pt>
                <c:pt idx="1244">
                  <c:v>44629</c:v>
                </c:pt>
                <c:pt idx="1245">
                  <c:v>44630</c:v>
                </c:pt>
                <c:pt idx="1246">
                  <c:v>44631</c:v>
                </c:pt>
                <c:pt idx="1247">
                  <c:v>44634</c:v>
                </c:pt>
                <c:pt idx="1248">
                  <c:v>44635</c:v>
                </c:pt>
                <c:pt idx="1249">
                  <c:v>44636</c:v>
                </c:pt>
                <c:pt idx="1250">
                  <c:v>44637</c:v>
                </c:pt>
                <c:pt idx="1251">
                  <c:v>44638</c:v>
                </c:pt>
                <c:pt idx="1252">
                  <c:v>44641</c:v>
                </c:pt>
                <c:pt idx="1253">
                  <c:v>44642</c:v>
                </c:pt>
                <c:pt idx="1254">
                  <c:v>44643</c:v>
                </c:pt>
                <c:pt idx="1255">
                  <c:v>44644</c:v>
                </c:pt>
                <c:pt idx="1256">
                  <c:v>44645</c:v>
                </c:pt>
                <c:pt idx="1257">
                  <c:v>44648</c:v>
                </c:pt>
                <c:pt idx="1258">
                  <c:v>44649</c:v>
                </c:pt>
                <c:pt idx="1259">
                  <c:v>44650</c:v>
                </c:pt>
                <c:pt idx="1260">
                  <c:v>44651</c:v>
                </c:pt>
                <c:pt idx="1261">
                  <c:v>44652</c:v>
                </c:pt>
                <c:pt idx="1262">
                  <c:v>44655</c:v>
                </c:pt>
                <c:pt idx="1263">
                  <c:v>44656</c:v>
                </c:pt>
                <c:pt idx="1264">
                  <c:v>44657</c:v>
                </c:pt>
                <c:pt idx="1265">
                  <c:v>44658</c:v>
                </c:pt>
                <c:pt idx="1266">
                  <c:v>44659</c:v>
                </c:pt>
                <c:pt idx="1267">
                  <c:v>44662</c:v>
                </c:pt>
                <c:pt idx="1268">
                  <c:v>44663</c:v>
                </c:pt>
                <c:pt idx="1269">
                  <c:v>44664</c:v>
                </c:pt>
                <c:pt idx="1270">
                  <c:v>44665</c:v>
                </c:pt>
                <c:pt idx="1271">
                  <c:v>44666</c:v>
                </c:pt>
                <c:pt idx="1272">
                  <c:v>44669</c:v>
                </c:pt>
                <c:pt idx="1273">
                  <c:v>44670</c:v>
                </c:pt>
                <c:pt idx="1274">
                  <c:v>44671</c:v>
                </c:pt>
                <c:pt idx="1275">
                  <c:v>44672</c:v>
                </c:pt>
                <c:pt idx="1276">
                  <c:v>44673</c:v>
                </c:pt>
                <c:pt idx="1277">
                  <c:v>44676</c:v>
                </c:pt>
                <c:pt idx="1278">
                  <c:v>44677</c:v>
                </c:pt>
                <c:pt idx="1279">
                  <c:v>44678</c:v>
                </c:pt>
                <c:pt idx="1280">
                  <c:v>44679</c:v>
                </c:pt>
                <c:pt idx="1281">
                  <c:v>44680</c:v>
                </c:pt>
                <c:pt idx="1282">
                  <c:v>44683</c:v>
                </c:pt>
                <c:pt idx="1283">
                  <c:v>44684</c:v>
                </c:pt>
                <c:pt idx="1284">
                  <c:v>44685</c:v>
                </c:pt>
                <c:pt idx="1285">
                  <c:v>44686</c:v>
                </c:pt>
                <c:pt idx="1286">
                  <c:v>44687</c:v>
                </c:pt>
                <c:pt idx="1287">
                  <c:v>44690</c:v>
                </c:pt>
                <c:pt idx="1288">
                  <c:v>44691</c:v>
                </c:pt>
                <c:pt idx="1289">
                  <c:v>44692</c:v>
                </c:pt>
                <c:pt idx="1290">
                  <c:v>44693</c:v>
                </c:pt>
                <c:pt idx="1291">
                  <c:v>44694</c:v>
                </c:pt>
                <c:pt idx="1292">
                  <c:v>44697</c:v>
                </c:pt>
                <c:pt idx="1293">
                  <c:v>44698</c:v>
                </c:pt>
                <c:pt idx="1294">
                  <c:v>44699</c:v>
                </c:pt>
                <c:pt idx="1295">
                  <c:v>44700</c:v>
                </c:pt>
                <c:pt idx="1296">
                  <c:v>44701</c:v>
                </c:pt>
                <c:pt idx="1297">
                  <c:v>44704</c:v>
                </c:pt>
                <c:pt idx="1298">
                  <c:v>44705</c:v>
                </c:pt>
                <c:pt idx="1299">
                  <c:v>44706</c:v>
                </c:pt>
                <c:pt idx="1300">
                  <c:v>44707</c:v>
                </c:pt>
                <c:pt idx="1301">
                  <c:v>44708</c:v>
                </c:pt>
                <c:pt idx="1302">
                  <c:v>44711</c:v>
                </c:pt>
                <c:pt idx="1303">
                  <c:v>44712</c:v>
                </c:pt>
                <c:pt idx="1304">
                  <c:v>44713</c:v>
                </c:pt>
                <c:pt idx="1305">
                  <c:v>44714</c:v>
                </c:pt>
                <c:pt idx="1306">
                  <c:v>44715</c:v>
                </c:pt>
                <c:pt idx="1307">
                  <c:v>44718</c:v>
                </c:pt>
                <c:pt idx="1308">
                  <c:v>44719</c:v>
                </c:pt>
                <c:pt idx="1309">
                  <c:v>44720</c:v>
                </c:pt>
                <c:pt idx="1310">
                  <c:v>44721</c:v>
                </c:pt>
                <c:pt idx="1311">
                  <c:v>44722</c:v>
                </c:pt>
                <c:pt idx="1312">
                  <c:v>44725</c:v>
                </c:pt>
                <c:pt idx="1313">
                  <c:v>44726</c:v>
                </c:pt>
                <c:pt idx="1314">
                  <c:v>44727</c:v>
                </c:pt>
                <c:pt idx="1315">
                  <c:v>44728</c:v>
                </c:pt>
                <c:pt idx="1316">
                  <c:v>44729</c:v>
                </c:pt>
                <c:pt idx="1317">
                  <c:v>44732</c:v>
                </c:pt>
                <c:pt idx="1318">
                  <c:v>44733</c:v>
                </c:pt>
                <c:pt idx="1319">
                  <c:v>44734</c:v>
                </c:pt>
                <c:pt idx="1320">
                  <c:v>44735</c:v>
                </c:pt>
                <c:pt idx="1321">
                  <c:v>44736</c:v>
                </c:pt>
                <c:pt idx="1322">
                  <c:v>44739</c:v>
                </c:pt>
                <c:pt idx="1323">
                  <c:v>44740</c:v>
                </c:pt>
                <c:pt idx="1324">
                  <c:v>44741</c:v>
                </c:pt>
                <c:pt idx="1325">
                  <c:v>44742</c:v>
                </c:pt>
                <c:pt idx="1326">
                  <c:v>44743</c:v>
                </c:pt>
                <c:pt idx="1327">
                  <c:v>44746</c:v>
                </c:pt>
                <c:pt idx="1328">
                  <c:v>44747</c:v>
                </c:pt>
                <c:pt idx="1329">
                  <c:v>44748</c:v>
                </c:pt>
                <c:pt idx="1330">
                  <c:v>44749</c:v>
                </c:pt>
                <c:pt idx="1331">
                  <c:v>44750</c:v>
                </c:pt>
                <c:pt idx="1332">
                  <c:v>44753</c:v>
                </c:pt>
                <c:pt idx="1333">
                  <c:v>44754</c:v>
                </c:pt>
                <c:pt idx="1334">
                  <c:v>44755</c:v>
                </c:pt>
                <c:pt idx="1335">
                  <c:v>44756</c:v>
                </c:pt>
                <c:pt idx="1336">
                  <c:v>44757</c:v>
                </c:pt>
                <c:pt idx="1337">
                  <c:v>44760</c:v>
                </c:pt>
                <c:pt idx="1338">
                  <c:v>44761</c:v>
                </c:pt>
                <c:pt idx="1339">
                  <c:v>44762</c:v>
                </c:pt>
                <c:pt idx="1340">
                  <c:v>44763</c:v>
                </c:pt>
                <c:pt idx="1341">
                  <c:v>44764</c:v>
                </c:pt>
                <c:pt idx="1342">
                  <c:v>44767</c:v>
                </c:pt>
                <c:pt idx="1343">
                  <c:v>44768</c:v>
                </c:pt>
                <c:pt idx="1344">
                  <c:v>44769</c:v>
                </c:pt>
                <c:pt idx="1345">
                  <c:v>44770</c:v>
                </c:pt>
                <c:pt idx="1346">
                  <c:v>44771</c:v>
                </c:pt>
                <c:pt idx="1347">
                  <c:v>44774</c:v>
                </c:pt>
                <c:pt idx="1348">
                  <c:v>44775</c:v>
                </c:pt>
                <c:pt idx="1349">
                  <c:v>44776</c:v>
                </c:pt>
                <c:pt idx="1350">
                  <c:v>44777</c:v>
                </c:pt>
                <c:pt idx="1351">
                  <c:v>44778</c:v>
                </c:pt>
                <c:pt idx="1352">
                  <c:v>44781</c:v>
                </c:pt>
                <c:pt idx="1353">
                  <c:v>44782</c:v>
                </c:pt>
                <c:pt idx="1354">
                  <c:v>44783</c:v>
                </c:pt>
                <c:pt idx="1355">
                  <c:v>44784</c:v>
                </c:pt>
                <c:pt idx="1356">
                  <c:v>44785</c:v>
                </c:pt>
                <c:pt idx="1357">
                  <c:v>44788</c:v>
                </c:pt>
                <c:pt idx="1358">
                  <c:v>44789</c:v>
                </c:pt>
                <c:pt idx="1359">
                  <c:v>44790</c:v>
                </c:pt>
                <c:pt idx="1360">
                  <c:v>44791</c:v>
                </c:pt>
                <c:pt idx="1361">
                  <c:v>44792</c:v>
                </c:pt>
                <c:pt idx="1362">
                  <c:v>44795</c:v>
                </c:pt>
                <c:pt idx="1363">
                  <c:v>44796</c:v>
                </c:pt>
                <c:pt idx="1364">
                  <c:v>44797</c:v>
                </c:pt>
                <c:pt idx="1365">
                  <c:v>44798</c:v>
                </c:pt>
                <c:pt idx="1366">
                  <c:v>44799</c:v>
                </c:pt>
                <c:pt idx="1367">
                  <c:v>44802</c:v>
                </c:pt>
                <c:pt idx="1368">
                  <c:v>44803</c:v>
                </c:pt>
                <c:pt idx="1369">
                  <c:v>44804</c:v>
                </c:pt>
                <c:pt idx="1370">
                  <c:v>44805</c:v>
                </c:pt>
                <c:pt idx="1371">
                  <c:v>44806</c:v>
                </c:pt>
                <c:pt idx="1372">
                  <c:v>44809</c:v>
                </c:pt>
                <c:pt idx="1373">
                  <c:v>44810</c:v>
                </c:pt>
                <c:pt idx="1374">
                  <c:v>44811</c:v>
                </c:pt>
                <c:pt idx="1375">
                  <c:v>44812</c:v>
                </c:pt>
                <c:pt idx="1376">
                  <c:v>44813</c:v>
                </c:pt>
                <c:pt idx="1377">
                  <c:v>44816</c:v>
                </c:pt>
                <c:pt idx="1378">
                  <c:v>44817</c:v>
                </c:pt>
                <c:pt idx="1379">
                  <c:v>44818</c:v>
                </c:pt>
                <c:pt idx="1380">
                  <c:v>44819</c:v>
                </c:pt>
                <c:pt idx="1381">
                  <c:v>44820</c:v>
                </c:pt>
                <c:pt idx="1382">
                  <c:v>44823</c:v>
                </c:pt>
                <c:pt idx="1383">
                  <c:v>44824</c:v>
                </c:pt>
                <c:pt idx="1384">
                  <c:v>44825</c:v>
                </c:pt>
                <c:pt idx="1385">
                  <c:v>44826</c:v>
                </c:pt>
                <c:pt idx="1386">
                  <c:v>44827</c:v>
                </c:pt>
                <c:pt idx="1387">
                  <c:v>44830</c:v>
                </c:pt>
                <c:pt idx="1388">
                  <c:v>44831</c:v>
                </c:pt>
                <c:pt idx="1389">
                  <c:v>44832</c:v>
                </c:pt>
                <c:pt idx="1390">
                  <c:v>44833</c:v>
                </c:pt>
                <c:pt idx="1391">
                  <c:v>44834</c:v>
                </c:pt>
                <c:pt idx="1392">
                  <c:v>44837</c:v>
                </c:pt>
                <c:pt idx="1393">
                  <c:v>44838</c:v>
                </c:pt>
                <c:pt idx="1394">
                  <c:v>44839</c:v>
                </c:pt>
                <c:pt idx="1395">
                  <c:v>44840</c:v>
                </c:pt>
                <c:pt idx="1396">
                  <c:v>44841</c:v>
                </c:pt>
                <c:pt idx="1397">
                  <c:v>44844</c:v>
                </c:pt>
                <c:pt idx="1398">
                  <c:v>44845</c:v>
                </c:pt>
                <c:pt idx="1399">
                  <c:v>44846</c:v>
                </c:pt>
                <c:pt idx="1400">
                  <c:v>44847</c:v>
                </c:pt>
                <c:pt idx="1401">
                  <c:v>44848</c:v>
                </c:pt>
                <c:pt idx="1402">
                  <c:v>44851</c:v>
                </c:pt>
                <c:pt idx="1403">
                  <c:v>44852</c:v>
                </c:pt>
                <c:pt idx="1404">
                  <c:v>44853</c:v>
                </c:pt>
                <c:pt idx="1405">
                  <c:v>44854</c:v>
                </c:pt>
                <c:pt idx="1406">
                  <c:v>44855</c:v>
                </c:pt>
                <c:pt idx="1407">
                  <c:v>44858</c:v>
                </c:pt>
                <c:pt idx="1408">
                  <c:v>44859</c:v>
                </c:pt>
                <c:pt idx="1409">
                  <c:v>44860</c:v>
                </c:pt>
                <c:pt idx="1410">
                  <c:v>44861</c:v>
                </c:pt>
                <c:pt idx="1411">
                  <c:v>44862</c:v>
                </c:pt>
                <c:pt idx="1412">
                  <c:v>44865</c:v>
                </c:pt>
                <c:pt idx="1413">
                  <c:v>44866</c:v>
                </c:pt>
                <c:pt idx="1414">
                  <c:v>44867</c:v>
                </c:pt>
                <c:pt idx="1415">
                  <c:v>44868</c:v>
                </c:pt>
                <c:pt idx="1416">
                  <c:v>44869</c:v>
                </c:pt>
                <c:pt idx="1417">
                  <c:v>44872</c:v>
                </c:pt>
                <c:pt idx="1418">
                  <c:v>44873</c:v>
                </c:pt>
                <c:pt idx="1419">
                  <c:v>44874</c:v>
                </c:pt>
                <c:pt idx="1420">
                  <c:v>44875</c:v>
                </c:pt>
                <c:pt idx="1421">
                  <c:v>44876</c:v>
                </c:pt>
                <c:pt idx="1422">
                  <c:v>44879</c:v>
                </c:pt>
                <c:pt idx="1423">
                  <c:v>44880</c:v>
                </c:pt>
                <c:pt idx="1424">
                  <c:v>44881</c:v>
                </c:pt>
                <c:pt idx="1425">
                  <c:v>44882</c:v>
                </c:pt>
                <c:pt idx="1426">
                  <c:v>44883</c:v>
                </c:pt>
                <c:pt idx="1427">
                  <c:v>44886</c:v>
                </c:pt>
                <c:pt idx="1428">
                  <c:v>44887</c:v>
                </c:pt>
                <c:pt idx="1429">
                  <c:v>44888</c:v>
                </c:pt>
                <c:pt idx="1430">
                  <c:v>44889</c:v>
                </c:pt>
                <c:pt idx="1431">
                  <c:v>44890</c:v>
                </c:pt>
                <c:pt idx="1432">
                  <c:v>44893</c:v>
                </c:pt>
                <c:pt idx="1433">
                  <c:v>44894</c:v>
                </c:pt>
                <c:pt idx="1434">
                  <c:v>44895</c:v>
                </c:pt>
                <c:pt idx="1435">
                  <c:v>44896</c:v>
                </c:pt>
                <c:pt idx="1436">
                  <c:v>44897</c:v>
                </c:pt>
                <c:pt idx="1437">
                  <c:v>44900</c:v>
                </c:pt>
                <c:pt idx="1438">
                  <c:v>44901</c:v>
                </c:pt>
                <c:pt idx="1439">
                  <c:v>44902</c:v>
                </c:pt>
                <c:pt idx="1440">
                  <c:v>44903</c:v>
                </c:pt>
                <c:pt idx="1441">
                  <c:v>44904</c:v>
                </c:pt>
                <c:pt idx="1442">
                  <c:v>44907</c:v>
                </c:pt>
                <c:pt idx="1443">
                  <c:v>44908</c:v>
                </c:pt>
                <c:pt idx="1444">
                  <c:v>44909</c:v>
                </c:pt>
                <c:pt idx="1445">
                  <c:v>44910</c:v>
                </c:pt>
                <c:pt idx="1446">
                  <c:v>44911</c:v>
                </c:pt>
                <c:pt idx="1447">
                  <c:v>44914</c:v>
                </c:pt>
                <c:pt idx="1448">
                  <c:v>44915</c:v>
                </c:pt>
                <c:pt idx="1449">
                  <c:v>44916</c:v>
                </c:pt>
                <c:pt idx="1450">
                  <c:v>44917</c:v>
                </c:pt>
                <c:pt idx="1451">
                  <c:v>44918</c:v>
                </c:pt>
                <c:pt idx="1452">
                  <c:v>44921</c:v>
                </c:pt>
                <c:pt idx="1453">
                  <c:v>44922</c:v>
                </c:pt>
                <c:pt idx="1454">
                  <c:v>44923</c:v>
                </c:pt>
                <c:pt idx="1455">
                  <c:v>44924</c:v>
                </c:pt>
                <c:pt idx="1456">
                  <c:v>44925</c:v>
                </c:pt>
                <c:pt idx="1457">
                  <c:v>44928</c:v>
                </c:pt>
                <c:pt idx="1458">
                  <c:v>44929</c:v>
                </c:pt>
                <c:pt idx="1459">
                  <c:v>44930</c:v>
                </c:pt>
                <c:pt idx="1460">
                  <c:v>44931</c:v>
                </c:pt>
                <c:pt idx="1461">
                  <c:v>44932</c:v>
                </c:pt>
                <c:pt idx="1462">
                  <c:v>44935</c:v>
                </c:pt>
                <c:pt idx="1463">
                  <c:v>44936</c:v>
                </c:pt>
                <c:pt idx="1464">
                  <c:v>44937</c:v>
                </c:pt>
                <c:pt idx="1465">
                  <c:v>44938</c:v>
                </c:pt>
                <c:pt idx="1466">
                  <c:v>44939</c:v>
                </c:pt>
                <c:pt idx="1467">
                  <c:v>44942</c:v>
                </c:pt>
                <c:pt idx="1468">
                  <c:v>44943</c:v>
                </c:pt>
                <c:pt idx="1469">
                  <c:v>44944</c:v>
                </c:pt>
                <c:pt idx="1470">
                  <c:v>44945</c:v>
                </c:pt>
                <c:pt idx="1471">
                  <c:v>44946</c:v>
                </c:pt>
                <c:pt idx="1472">
                  <c:v>44949</c:v>
                </c:pt>
                <c:pt idx="1473">
                  <c:v>44950</c:v>
                </c:pt>
                <c:pt idx="1474">
                  <c:v>44951</c:v>
                </c:pt>
                <c:pt idx="1475">
                  <c:v>44952</c:v>
                </c:pt>
                <c:pt idx="1476">
                  <c:v>44953</c:v>
                </c:pt>
                <c:pt idx="1477">
                  <c:v>44956</c:v>
                </c:pt>
                <c:pt idx="1478">
                  <c:v>44957</c:v>
                </c:pt>
                <c:pt idx="1479">
                  <c:v>44958</c:v>
                </c:pt>
                <c:pt idx="1480">
                  <c:v>44959</c:v>
                </c:pt>
                <c:pt idx="1481">
                  <c:v>44960</c:v>
                </c:pt>
                <c:pt idx="1482">
                  <c:v>44963</c:v>
                </c:pt>
                <c:pt idx="1483">
                  <c:v>44964</c:v>
                </c:pt>
                <c:pt idx="1484">
                  <c:v>44965</c:v>
                </c:pt>
                <c:pt idx="1485">
                  <c:v>44966</c:v>
                </c:pt>
                <c:pt idx="1486">
                  <c:v>44967</c:v>
                </c:pt>
                <c:pt idx="1487">
                  <c:v>44970</c:v>
                </c:pt>
                <c:pt idx="1488">
                  <c:v>44971</c:v>
                </c:pt>
                <c:pt idx="1489">
                  <c:v>44972</c:v>
                </c:pt>
                <c:pt idx="1490">
                  <c:v>44973</c:v>
                </c:pt>
                <c:pt idx="1491">
                  <c:v>44974</c:v>
                </c:pt>
                <c:pt idx="1492">
                  <c:v>44977</c:v>
                </c:pt>
                <c:pt idx="1493">
                  <c:v>44978</c:v>
                </c:pt>
                <c:pt idx="1494">
                  <c:v>44979</c:v>
                </c:pt>
                <c:pt idx="1495">
                  <c:v>44980</c:v>
                </c:pt>
                <c:pt idx="1496">
                  <c:v>44981</c:v>
                </c:pt>
                <c:pt idx="1497">
                  <c:v>44984</c:v>
                </c:pt>
                <c:pt idx="1498">
                  <c:v>44985</c:v>
                </c:pt>
                <c:pt idx="1499">
                  <c:v>44986</c:v>
                </c:pt>
                <c:pt idx="1500">
                  <c:v>44987</c:v>
                </c:pt>
                <c:pt idx="1501">
                  <c:v>44988</c:v>
                </c:pt>
                <c:pt idx="1502">
                  <c:v>44991</c:v>
                </c:pt>
                <c:pt idx="1503">
                  <c:v>44992</c:v>
                </c:pt>
                <c:pt idx="1504">
                  <c:v>44993</c:v>
                </c:pt>
                <c:pt idx="1505">
                  <c:v>44994</c:v>
                </c:pt>
                <c:pt idx="1506">
                  <c:v>44995</c:v>
                </c:pt>
                <c:pt idx="1507">
                  <c:v>44998</c:v>
                </c:pt>
                <c:pt idx="1508">
                  <c:v>44999</c:v>
                </c:pt>
                <c:pt idx="1509">
                  <c:v>45000</c:v>
                </c:pt>
                <c:pt idx="1510">
                  <c:v>45001</c:v>
                </c:pt>
                <c:pt idx="1511">
                  <c:v>45002</c:v>
                </c:pt>
                <c:pt idx="1512">
                  <c:v>45005</c:v>
                </c:pt>
                <c:pt idx="1513">
                  <c:v>45006</c:v>
                </c:pt>
                <c:pt idx="1514">
                  <c:v>45007</c:v>
                </c:pt>
                <c:pt idx="1515">
                  <c:v>45008</c:v>
                </c:pt>
                <c:pt idx="1516">
                  <c:v>45009</c:v>
                </c:pt>
                <c:pt idx="1517">
                  <c:v>45012</c:v>
                </c:pt>
                <c:pt idx="1518">
                  <c:v>45013</c:v>
                </c:pt>
                <c:pt idx="1519">
                  <c:v>45014</c:v>
                </c:pt>
                <c:pt idx="1520">
                  <c:v>45015</c:v>
                </c:pt>
                <c:pt idx="1521">
                  <c:v>45016</c:v>
                </c:pt>
                <c:pt idx="1522">
                  <c:v>45019</c:v>
                </c:pt>
                <c:pt idx="1523">
                  <c:v>45020</c:v>
                </c:pt>
                <c:pt idx="1524">
                  <c:v>45021</c:v>
                </c:pt>
                <c:pt idx="1525">
                  <c:v>45022</c:v>
                </c:pt>
                <c:pt idx="1526">
                  <c:v>45023</c:v>
                </c:pt>
                <c:pt idx="1527">
                  <c:v>45026</c:v>
                </c:pt>
                <c:pt idx="1528">
                  <c:v>45027</c:v>
                </c:pt>
                <c:pt idx="1529">
                  <c:v>45028</c:v>
                </c:pt>
                <c:pt idx="1530">
                  <c:v>45029</c:v>
                </c:pt>
                <c:pt idx="1531">
                  <c:v>45030</c:v>
                </c:pt>
                <c:pt idx="1532">
                  <c:v>45033</c:v>
                </c:pt>
                <c:pt idx="1533">
                  <c:v>45034</c:v>
                </c:pt>
                <c:pt idx="1534">
                  <c:v>45035</c:v>
                </c:pt>
                <c:pt idx="1535">
                  <c:v>45036</c:v>
                </c:pt>
                <c:pt idx="1536">
                  <c:v>45037</c:v>
                </c:pt>
                <c:pt idx="1537">
                  <c:v>45040</c:v>
                </c:pt>
                <c:pt idx="1538">
                  <c:v>45041</c:v>
                </c:pt>
                <c:pt idx="1539">
                  <c:v>45042</c:v>
                </c:pt>
                <c:pt idx="1540">
                  <c:v>45043</c:v>
                </c:pt>
                <c:pt idx="1541">
                  <c:v>45044</c:v>
                </c:pt>
                <c:pt idx="1542">
                  <c:v>45047</c:v>
                </c:pt>
                <c:pt idx="1543">
                  <c:v>45048</c:v>
                </c:pt>
                <c:pt idx="1544">
                  <c:v>45049</c:v>
                </c:pt>
                <c:pt idx="1545">
                  <c:v>45050</c:v>
                </c:pt>
                <c:pt idx="1546">
                  <c:v>45051</c:v>
                </c:pt>
                <c:pt idx="1547">
                  <c:v>45054</c:v>
                </c:pt>
                <c:pt idx="1548">
                  <c:v>45055</c:v>
                </c:pt>
                <c:pt idx="1549">
                  <c:v>45056</c:v>
                </c:pt>
                <c:pt idx="1550">
                  <c:v>45057</c:v>
                </c:pt>
                <c:pt idx="1551">
                  <c:v>45058</c:v>
                </c:pt>
                <c:pt idx="1552">
                  <c:v>45061</c:v>
                </c:pt>
                <c:pt idx="1553">
                  <c:v>45062</c:v>
                </c:pt>
                <c:pt idx="1554">
                  <c:v>45063</c:v>
                </c:pt>
                <c:pt idx="1555">
                  <c:v>45064</c:v>
                </c:pt>
                <c:pt idx="1556">
                  <c:v>45065</c:v>
                </c:pt>
                <c:pt idx="1557">
                  <c:v>45068</c:v>
                </c:pt>
                <c:pt idx="1558">
                  <c:v>45069</c:v>
                </c:pt>
                <c:pt idx="1559">
                  <c:v>45070</c:v>
                </c:pt>
                <c:pt idx="1560">
                  <c:v>45071</c:v>
                </c:pt>
                <c:pt idx="1561">
                  <c:v>45072</c:v>
                </c:pt>
                <c:pt idx="1562">
                  <c:v>45075</c:v>
                </c:pt>
                <c:pt idx="1563">
                  <c:v>45076</c:v>
                </c:pt>
                <c:pt idx="1564">
                  <c:v>45077</c:v>
                </c:pt>
                <c:pt idx="1565">
                  <c:v>45078</c:v>
                </c:pt>
                <c:pt idx="1566">
                  <c:v>45079</c:v>
                </c:pt>
                <c:pt idx="1567">
                  <c:v>45082</c:v>
                </c:pt>
              </c:numCache>
            </c:numRef>
          </c:cat>
          <c:val>
            <c:numRef>
              <c:f>'1mon'!$E$7:$E$2000</c:f>
              <c:numCache>
                <c:formatCode>0</c:formatCode>
                <c:ptCount val="1994"/>
                <c:pt idx="0">
                  <c:v>5.45</c:v>
                </c:pt>
                <c:pt idx="1">
                  <c:v>5.45</c:v>
                </c:pt>
                <c:pt idx="2">
                  <c:v>5.48</c:v>
                </c:pt>
                <c:pt idx="3">
                  <c:v>5.4850000000000003</c:v>
                </c:pt>
                <c:pt idx="4">
                  <c:v>5.4850000000000003</c:v>
                </c:pt>
                <c:pt idx="5">
                  <c:v>5.4749999999999996</c:v>
                </c:pt>
                <c:pt idx="6">
                  <c:v>5.4749999999999996</c:v>
                </c:pt>
                <c:pt idx="7">
                  <c:v>5.48</c:v>
                </c:pt>
                <c:pt idx="8">
                  <c:v>5.48</c:v>
                </c:pt>
                <c:pt idx="9">
                  <c:v>5.48</c:v>
                </c:pt>
                <c:pt idx="10">
                  <c:v>5.48</c:v>
                </c:pt>
                <c:pt idx="11">
                  <c:v>5.45</c:v>
                </c:pt>
                <c:pt idx="12">
                  <c:v>5.45</c:v>
                </c:pt>
                <c:pt idx="13">
                  <c:v>5.4950000000000001</c:v>
                </c:pt>
                <c:pt idx="14">
                  <c:v>5.4950000000000001</c:v>
                </c:pt>
                <c:pt idx="15">
                  <c:v>5.4950000000000001</c:v>
                </c:pt>
                <c:pt idx="16">
                  <c:v>5.4950000000000001</c:v>
                </c:pt>
                <c:pt idx="17">
                  <c:v>5.4950000000000001</c:v>
                </c:pt>
                <c:pt idx="18">
                  <c:v>5.4950000000000001</c:v>
                </c:pt>
                <c:pt idx="19">
                  <c:v>5.4950000000000001</c:v>
                </c:pt>
                <c:pt idx="20">
                  <c:v>5.4950000000000001</c:v>
                </c:pt>
                <c:pt idx="21">
                  <c:v>5.48</c:v>
                </c:pt>
                <c:pt idx="22">
                  <c:v>5.49</c:v>
                </c:pt>
                <c:pt idx="23">
                  <c:v>5.49</c:v>
                </c:pt>
                <c:pt idx="24">
                  <c:v>5.4649999999999999</c:v>
                </c:pt>
                <c:pt idx="25">
                  <c:v>5.4450000000000003</c:v>
                </c:pt>
                <c:pt idx="26">
                  <c:v>5.4450000000000003</c:v>
                </c:pt>
                <c:pt idx="27">
                  <c:v>5.4450000000000003</c:v>
                </c:pt>
                <c:pt idx="28">
                  <c:v>5.4450000000000003</c:v>
                </c:pt>
                <c:pt idx="29">
                  <c:v>5.4450000000000003</c:v>
                </c:pt>
                <c:pt idx="30">
                  <c:v>5.4450000000000003</c:v>
                </c:pt>
                <c:pt idx="31">
                  <c:v>5.4450000000000003</c:v>
                </c:pt>
                <c:pt idx="32">
                  <c:v>5.5750000000000002</c:v>
                </c:pt>
                <c:pt idx="33">
                  <c:v>5.5750000000000002</c:v>
                </c:pt>
                <c:pt idx="34">
                  <c:v>5.5750000000000002</c:v>
                </c:pt>
                <c:pt idx="35">
                  <c:v>5.5949999999999998</c:v>
                </c:pt>
                <c:pt idx="36">
                  <c:v>5.5949999999999998</c:v>
                </c:pt>
                <c:pt idx="37">
                  <c:v>5.6150000000000002</c:v>
                </c:pt>
                <c:pt idx="38">
                  <c:v>5.6150000000000002</c:v>
                </c:pt>
                <c:pt idx="39">
                  <c:v>5.65</c:v>
                </c:pt>
                <c:pt idx="40">
                  <c:v>5.71</c:v>
                </c:pt>
                <c:pt idx="41">
                  <c:v>5.74</c:v>
                </c:pt>
                <c:pt idx="42">
                  <c:v>5.8</c:v>
                </c:pt>
                <c:pt idx="43">
                  <c:v>5.7750000000000004</c:v>
                </c:pt>
                <c:pt idx="44">
                  <c:v>5.7750000000000004</c:v>
                </c:pt>
                <c:pt idx="45">
                  <c:v>5.78</c:v>
                </c:pt>
                <c:pt idx="46">
                  <c:v>5.81</c:v>
                </c:pt>
                <c:pt idx="47">
                  <c:v>5.8150000000000004</c:v>
                </c:pt>
                <c:pt idx="48">
                  <c:v>5.8449999999999998</c:v>
                </c:pt>
                <c:pt idx="49">
                  <c:v>5.8449999999999998</c:v>
                </c:pt>
                <c:pt idx="50">
                  <c:v>5.85</c:v>
                </c:pt>
                <c:pt idx="51">
                  <c:v>5.85</c:v>
                </c:pt>
                <c:pt idx="52">
                  <c:v>5.8550000000000004</c:v>
                </c:pt>
                <c:pt idx="53">
                  <c:v>5.87</c:v>
                </c:pt>
                <c:pt idx="54">
                  <c:v>6.2750000000000004</c:v>
                </c:pt>
                <c:pt idx="55">
                  <c:v>6.25</c:v>
                </c:pt>
                <c:pt idx="56">
                  <c:v>6.25</c:v>
                </c:pt>
                <c:pt idx="57">
                  <c:v>6.165</c:v>
                </c:pt>
                <c:pt idx="58">
                  <c:v>6.1449999999999996</c:v>
                </c:pt>
                <c:pt idx="59">
                  <c:v>6.1449999999999996</c:v>
                </c:pt>
                <c:pt idx="60">
                  <c:v>6.11</c:v>
                </c:pt>
                <c:pt idx="61">
                  <c:v>6.11</c:v>
                </c:pt>
                <c:pt idx="62">
                  <c:v>6.11</c:v>
                </c:pt>
                <c:pt idx="63">
                  <c:v>6.125</c:v>
                </c:pt>
                <c:pt idx="64">
                  <c:v>6.1749999999999998</c:v>
                </c:pt>
                <c:pt idx="65">
                  <c:v>6.13</c:v>
                </c:pt>
                <c:pt idx="66">
                  <c:v>6.13</c:v>
                </c:pt>
                <c:pt idx="67">
                  <c:v>6.13</c:v>
                </c:pt>
                <c:pt idx="68">
                  <c:v>6.1749999999999998</c:v>
                </c:pt>
                <c:pt idx="69">
                  <c:v>6.1749999999999998</c:v>
                </c:pt>
                <c:pt idx="70">
                  <c:v>6.21</c:v>
                </c:pt>
                <c:pt idx="71">
                  <c:v>6.2350000000000003</c:v>
                </c:pt>
                <c:pt idx="72">
                  <c:v>6.27</c:v>
                </c:pt>
                <c:pt idx="73">
                  <c:v>6.27</c:v>
                </c:pt>
                <c:pt idx="74">
                  <c:v>6.28</c:v>
                </c:pt>
                <c:pt idx="75">
                  <c:v>6.3049999999999997</c:v>
                </c:pt>
                <c:pt idx="76">
                  <c:v>6.3150000000000004</c:v>
                </c:pt>
                <c:pt idx="77">
                  <c:v>7.65</c:v>
                </c:pt>
                <c:pt idx="78">
                  <c:v>7.65</c:v>
                </c:pt>
                <c:pt idx="79">
                  <c:v>7.6950000000000003</c:v>
                </c:pt>
                <c:pt idx="80">
                  <c:v>7.6950000000000003</c:v>
                </c:pt>
                <c:pt idx="81">
                  <c:v>7.7750000000000004</c:v>
                </c:pt>
                <c:pt idx="82">
                  <c:v>7.8150000000000004</c:v>
                </c:pt>
                <c:pt idx="83">
                  <c:v>8.0250000000000004</c:v>
                </c:pt>
                <c:pt idx="84">
                  <c:v>8.0250000000000004</c:v>
                </c:pt>
                <c:pt idx="85">
                  <c:v>8.0549999999999997</c:v>
                </c:pt>
                <c:pt idx="86">
                  <c:v>8.1649999999999991</c:v>
                </c:pt>
                <c:pt idx="87">
                  <c:v>8.17</c:v>
                </c:pt>
                <c:pt idx="88">
                  <c:v>8.2149999999999999</c:v>
                </c:pt>
                <c:pt idx="89">
                  <c:v>8.2149999999999999</c:v>
                </c:pt>
                <c:pt idx="90">
                  <c:v>8.23</c:v>
                </c:pt>
                <c:pt idx="91">
                  <c:v>8.2449999999999992</c:v>
                </c:pt>
                <c:pt idx="92">
                  <c:v>8.27</c:v>
                </c:pt>
                <c:pt idx="93">
                  <c:v>8.27</c:v>
                </c:pt>
                <c:pt idx="94">
                  <c:v>8.27</c:v>
                </c:pt>
                <c:pt idx="95">
                  <c:v>8.27</c:v>
                </c:pt>
                <c:pt idx="96">
                  <c:v>8.27</c:v>
                </c:pt>
                <c:pt idx="97">
                  <c:v>8.9499999999999993</c:v>
                </c:pt>
                <c:pt idx="98">
                  <c:v>8.9499999999999993</c:v>
                </c:pt>
                <c:pt idx="99">
                  <c:v>8.9499999999999993</c:v>
                </c:pt>
                <c:pt idx="100">
                  <c:v>8.9049999999999994</c:v>
                </c:pt>
                <c:pt idx="101">
                  <c:v>8.86</c:v>
                </c:pt>
                <c:pt idx="102">
                  <c:v>8.82</c:v>
                </c:pt>
                <c:pt idx="103">
                  <c:v>8.82</c:v>
                </c:pt>
                <c:pt idx="104">
                  <c:v>8.7850000000000001</c:v>
                </c:pt>
                <c:pt idx="105">
                  <c:v>8.85</c:v>
                </c:pt>
                <c:pt idx="106">
                  <c:v>8.9949999999999992</c:v>
                </c:pt>
                <c:pt idx="107">
                  <c:v>8.9949999999999992</c:v>
                </c:pt>
                <c:pt idx="108">
                  <c:v>9.0250000000000004</c:v>
                </c:pt>
                <c:pt idx="109">
                  <c:v>9.0250000000000004</c:v>
                </c:pt>
                <c:pt idx="110">
                  <c:v>9.125</c:v>
                </c:pt>
                <c:pt idx="111">
                  <c:v>9.125</c:v>
                </c:pt>
                <c:pt idx="112">
                  <c:v>9.125</c:v>
                </c:pt>
                <c:pt idx="113">
                  <c:v>9.125</c:v>
                </c:pt>
                <c:pt idx="114">
                  <c:v>9.1300000000000008</c:v>
                </c:pt>
                <c:pt idx="115">
                  <c:v>9.1300000000000008</c:v>
                </c:pt>
                <c:pt idx="116">
                  <c:v>9.18</c:v>
                </c:pt>
                <c:pt idx="117">
                  <c:v>9.19</c:v>
                </c:pt>
                <c:pt idx="118">
                  <c:v>9.19</c:v>
                </c:pt>
                <c:pt idx="119">
                  <c:v>9.1850000000000005</c:v>
                </c:pt>
                <c:pt idx="120">
                  <c:v>9.6750000000000007</c:v>
                </c:pt>
                <c:pt idx="121">
                  <c:v>9.6750000000000007</c:v>
                </c:pt>
                <c:pt idx="122">
                  <c:v>9.6750000000000007</c:v>
                </c:pt>
                <c:pt idx="123">
                  <c:v>9.6950000000000003</c:v>
                </c:pt>
                <c:pt idx="124">
                  <c:v>9.6950000000000003</c:v>
                </c:pt>
                <c:pt idx="125">
                  <c:v>9.6950000000000003</c:v>
                </c:pt>
                <c:pt idx="126">
                  <c:v>9.77</c:v>
                </c:pt>
                <c:pt idx="127">
                  <c:v>9.8049999999999997</c:v>
                </c:pt>
                <c:pt idx="128">
                  <c:v>9.8049999999999997</c:v>
                </c:pt>
                <c:pt idx="129">
                  <c:v>9.8350000000000009</c:v>
                </c:pt>
                <c:pt idx="130">
                  <c:v>9.81</c:v>
                </c:pt>
                <c:pt idx="131">
                  <c:v>9.8149999999999995</c:v>
                </c:pt>
                <c:pt idx="132">
                  <c:v>9.8350000000000009</c:v>
                </c:pt>
                <c:pt idx="133">
                  <c:v>9.84</c:v>
                </c:pt>
                <c:pt idx="134">
                  <c:v>9.8550000000000004</c:v>
                </c:pt>
                <c:pt idx="135">
                  <c:v>9.89</c:v>
                </c:pt>
                <c:pt idx="136">
                  <c:v>9.89</c:v>
                </c:pt>
                <c:pt idx="137">
                  <c:v>9.9</c:v>
                </c:pt>
                <c:pt idx="138">
                  <c:v>9.9149999999999991</c:v>
                </c:pt>
                <c:pt idx="139">
                  <c:v>9.93</c:v>
                </c:pt>
                <c:pt idx="140">
                  <c:v>9.9600000000000009</c:v>
                </c:pt>
                <c:pt idx="141">
                  <c:v>9.9649999999999999</c:v>
                </c:pt>
                <c:pt idx="142">
                  <c:v>10.8</c:v>
                </c:pt>
                <c:pt idx="143">
                  <c:v>10.845000000000001</c:v>
                </c:pt>
                <c:pt idx="144">
                  <c:v>10.96</c:v>
                </c:pt>
                <c:pt idx="145">
                  <c:v>11.045</c:v>
                </c:pt>
                <c:pt idx="146">
                  <c:v>11.045</c:v>
                </c:pt>
                <c:pt idx="147">
                  <c:v>11.045</c:v>
                </c:pt>
                <c:pt idx="148">
                  <c:v>11.045</c:v>
                </c:pt>
                <c:pt idx="149">
                  <c:v>11.135</c:v>
                </c:pt>
                <c:pt idx="150">
                  <c:v>11.135</c:v>
                </c:pt>
                <c:pt idx="151">
                  <c:v>11.17</c:v>
                </c:pt>
                <c:pt idx="152">
                  <c:v>11.17</c:v>
                </c:pt>
                <c:pt idx="153">
                  <c:v>11.154999999999999</c:v>
                </c:pt>
                <c:pt idx="154">
                  <c:v>11.175000000000001</c:v>
                </c:pt>
                <c:pt idx="155">
                  <c:v>11.17</c:v>
                </c:pt>
                <c:pt idx="156">
                  <c:v>11.17</c:v>
                </c:pt>
                <c:pt idx="157">
                  <c:v>11.17</c:v>
                </c:pt>
                <c:pt idx="158">
                  <c:v>11.18</c:v>
                </c:pt>
                <c:pt idx="159">
                  <c:v>11.185</c:v>
                </c:pt>
                <c:pt idx="160">
                  <c:v>11.215</c:v>
                </c:pt>
                <c:pt idx="161">
                  <c:v>11.23</c:v>
                </c:pt>
                <c:pt idx="162">
                  <c:v>11.23</c:v>
                </c:pt>
                <c:pt idx="163">
                  <c:v>10.45</c:v>
                </c:pt>
                <c:pt idx="164">
                  <c:v>10.5</c:v>
                </c:pt>
                <c:pt idx="165">
                  <c:v>10.545</c:v>
                </c:pt>
                <c:pt idx="166">
                  <c:v>10.545</c:v>
                </c:pt>
                <c:pt idx="167">
                  <c:v>10.525</c:v>
                </c:pt>
                <c:pt idx="168">
                  <c:v>9.9949999999999992</c:v>
                </c:pt>
                <c:pt idx="169">
                  <c:v>9.89</c:v>
                </c:pt>
                <c:pt idx="170">
                  <c:v>9.94</c:v>
                </c:pt>
                <c:pt idx="171">
                  <c:v>10.039999999999999</c:v>
                </c:pt>
                <c:pt idx="172">
                  <c:v>10.185</c:v>
                </c:pt>
                <c:pt idx="173">
                  <c:v>10.305</c:v>
                </c:pt>
                <c:pt idx="174">
                  <c:v>10.345000000000001</c:v>
                </c:pt>
                <c:pt idx="175">
                  <c:v>10.345000000000001</c:v>
                </c:pt>
                <c:pt idx="176">
                  <c:v>10.345000000000001</c:v>
                </c:pt>
                <c:pt idx="177">
                  <c:v>10.414999999999999</c:v>
                </c:pt>
                <c:pt idx="178">
                  <c:v>10.475</c:v>
                </c:pt>
                <c:pt idx="179">
                  <c:v>10.475</c:v>
                </c:pt>
                <c:pt idx="180">
                  <c:v>10.475</c:v>
                </c:pt>
                <c:pt idx="181">
                  <c:v>10.475</c:v>
                </c:pt>
                <c:pt idx="182">
                  <c:v>10.455</c:v>
                </c:pt>
                <c:pt idx="183">
                  <c:v>10.45</c:v>
                </c:pt>
                <c:pt idx="184">
                  <c:v>10.45</c:v>
                </c:pt>
                <c:pt idx="185">
                  <c:v>10.45</c:v>
                </c:pt>
                <c:pt idx="186">
                  <c:v>8</c:v>
                </c:pt>
                <c:pt idx="187">
                  <c:v>8</c:v>
                </c:pt>
                <c:pt idx="188">
                  <c:v>8.2349999999999994</c:v>
                </c:pt>
                <c:pt idx="189">
                  <c:v>8.3000000000000007</c:v>
                </c:pt>
                <c:pt idx="190">
                  <c:v>8.2949999999999999</c:v>
                </c:pt>
                <c:pt idx="191">
                  <c:v>8.2949999999999999</c:v>
                </c:pt>
                <c:pt idx="192">
                  <c:v>8.27</c:v>
                </c:pt>
                <c:pt idx="193">
                  <c:v>8.4250000000000007</c:v>
                </c:pt>
                <c:pt idx="194">
                  <c:v>8.35</c:v>
                </c:pt>
                <c:pt idx="195">
                  <c:v>8.35</c:v>
                </c:pt>
                <c:pt idx="196">
                  <c:v>8.3699999999999992</c:v>
                </c:pt>
                <c:pt idx="197">
                  <c:v>8.5050000000000008</c:v>
                </c:pt>
                <c:pt idx="198">
                  <c:v>8.4949999999999992</c:v>
                </c:pt>
                <c:pt idx="199">
                  <c:v>8.4499999999999993</c:v>
                </c:pt>
                <c:pt idx="200">
                  <c:v>8.4600000000000009</c:v>
                </c:pt>
                <c:pt idx="201">
                  <c:v>8.4600000000000009</c:v>
                </c:pt>
                <c:pt idx="202">
                  <c:v>8.4600000000000009</c:v>
                </c:pt>
                <c:pt idx="203">
                  <c:v>8.4250000000000007</c:v>
                </c:pt>
                <c:pt idx="204">
                  <c:v>8.4049999999999994</c:v>
                </c:pt>
                <c:pt idx="205">
                  <c:v>8.3949999999999996</c:v>
                </c:pt>
                <c:pt idx="206">
                  <c:v>7.48</c:v>
                </c:pt>
                <c:pt idx="207">
                  <c:v>7.5049999999999999</c:v>
                </c:pt>
                <c:pt idx="208">
                  <c:v>7.43</c:v>
                </c:pt>
                <c:pt idx="209">
                  <c:v>7.3</c:v>
                </c:pt>
                <c:pt idx="210">
                  <c:v>7.2350000000000003</c:v>
                </c:pt>
                <c:pt idx="211">
                  <c:v>7.1550000000000002</c:v>
                </c:pt>
                <c:pt idx="212">
                  <c:v>7.1550000000000002</c:v>
                </c:pt>
                <c:pt idx="213">
                  <c:v>7.2249999999999996</c:v>
                </c:pt>
                <c:pt idx="214">
                  <c:v>7.22</c:v>
                </c:pt>
                <c:pt idx="215">
                  <c:v>7.21</c:v>
                </c:pt>
                <c:pt idx="216">
                  <c:v>7.21</c:v>
                </c:pt>
                <c:pt idx="217">
                  <c:v>7.1849999999999996</c:v>
                </c:pt>
                <c:pt idx="218">
                  <c:v>7.1449999999999996</c:v>
                </c:pt>
                <c:pt idx="219">
                  <c:v>7.1449999999999996</c:v>
                </c:pt>
                <c:pt idx="220">
                  <c:v>7.1550000000000002</c:v>
                </c:pt>
                <c:pt idx="221">
                  <c:v>7.2</c:v>
                </c:pt>
                <c:pt idx="222">
                  <c:v>7.1550000000000002</c:v>
                </c:pt>
                <c:pt idx="223">
                  <c:v>7.1749999999999998</c:v>
                </c:pt>
                <c:pt idx="224">
                  <c:v>7.1749999999999998</c:v>
                </c:pt>
                <c:pt idx="225">
                  <c:v>7.1749999999999998</c:v>
                </c:pt>
                <c:pt idx="226">
                  <c:v>7.18</c:v>
                </c:pt>
                <c:pt idx="227">
                  <c:v>7.6</c:v>
                </c:pt>
                <c:pt idx="228">
                  <c:v>7.625</c:v>
                </c:pt>
                <c:pt idx="229">
                  <c:v>7.6849999999999996</c:v>
                </c:pt>
                <c:pt idx="230">
                  <c:v>7.75</c:v>
                </c:pt>
                <c:pt idx="231">
                  <c:v>7.7249999999999996</c:v>
                </c:pt>
                <c:pt idx="232">
                  <c:v>7.72</c:v>
                </c:pt>
                <c:pt idx="233">
                  <c:v>8</c:v>
                </c:pt>
                <c:pt idx="234">
                  <c:v>7.9</c:v>
                </c:pt>
                <c:pt idx="235">
                  <c:v>7.9</c:v>
                </c:pt>
                <c:pt idx="236">
                  <c:v>7.9550000000000001</c:v>
                </c:pt>
                <c:pt idx="237">
                  <c:v>7.98</c:v>
                </c:pt>
                <c:pt idx="238">
                  <c:v>7.98</c:v>
                </c:pt>
                <c:pt idx="239">
                  <c:v>7.98</c:v>
                </c:pt>
                <c:pt idx="240">
                  <c:v>7.94</c:v>
                </c:pt>
                <c:pt idx="241">
                  <c:v>7.94</c:v>
                </c:pt>
                <c:pt idx="242">
                  <c:v>7.94</c:v>
                </c:pt>
                <c:pt idx="243">
                  <c:v>7.94</c:v>
                </c:pt>
                <c:pt idx="244">
                  <c:v>7.95</c:v>
                </c:pt>
                <c:pt idx="245">
                  <c:v>7.95</c:v>
                </c:pt>
                <c:pt idx="246">
                  <c:v>7.97</c:v>
                </c:pt>
                <c:pt idx="247">
                  <c:v>7.97</c:v>
                </c:pt>
                <c:pt idx="248">
                  <c:v>7.97</c:v>
                </c:pt>
                <c:pt idx="249">
                  <c:v>8.6</c:v>
                </c:pt>
                <c:pt idx="250">
                  <c:v>8.875</c:v>
                </c:pt>
                <c:pt idx="251">
                  <c:v>9.1050000000000004</c:v>
                </c:pt>
                <c:pt idx="252">
                  <c:v>9.2550000000000008</c:v>
                </c:pt>
                <c:pt idx="253">
                  <c:v>9.4949999999999992</c:v>
                </c:pt>
                <c:pt idx="254">
                  <c:v>9.3249999999999993</c:v>
                </c:pt>
                <c:pt idx="255">
                  <c:v>9.3000000000000007</c:v>
                </c:pt>
                <c:pt idx="256">
                  <c:v>9.2899999999999991</c:v>
                </c:pt>
                <c:pt idx="257">
                  <c:v>9.2899999999999991</c:v>
                </c:pt>
                <c:pt idx="258">
                  <c:v>9.3249999999999993</c:v>
                </c:pt>
                <c:pt idx="259">
                  <c:v>9.3249999999999993</c:v>
                </c:pt>
                <c:pt idx="260">
                  <c:v>9.3249999999999993</c:v>
                </c:pt>
                <c:pt idx="261">
                  <c:v>9.3699999999999992</c:v>
                </c:pt>
                <c:pt idx="262">
                  <c:v>9.4149999999999991</c:v>
                </c:pt>
                <c:pt idx="263">
                  <c:v>9.4600000000000009</c:v>
                </c:pt>
                <c:pt idx="264">
                  <c:v>9.4450000000000003</c:v>
                </c:pt>
                <c:pt idx="265">
                  <c:v>9.5</c:v>
                </c:pt>
                <c:pt idx="266">
                  <c:v>9.51</c:v>
                </c:pt>
                <c:pt idx="267">
                  <c:v>9.5299999999999994</c:v>
                </c:pt>
                <c:pt idx="268">
                  <c:v>9.5399999999999991</c:v>
                </c:pt>
                <c:pt idx="269">
                  <c:v>9.57</c:v>
                </c:pt>
                <c:pt idx="270">
                  <c:v>9.6150000000000002</c:v>
                </c:pt>
                <c:pt idx="271">
                  <c:v>9.6150000000000002</c:v>
                </c:pt>
                <c:pt idx="272">
                  <c:v>11.15</c:v>
                </c:pt>
                <c:pt idx="273">
                  <c:v>10.955</c:v>
                </c:pt>
                <c:pt idx="274">
                  <c:v>10.95</c:v>
                </c:pt>
                <c:pt idx="275">
                  <c:v>10.91</c:v>
                </c:pt>
                <c:pt idx="276">
                  <c:v>10.654999999999999</c:v>
                </c:pt>
                <c:pt idx="277">
                  <c:v>10.205</c:v>
                </c:pt>
                <c:pt idx="278">
                  <c:v>10.175000000000001</c:v>
                </c:pt>
                <c:pt idx="279">
                  <c:v>10.5</c:v>
                </c:pt>
                <c:pt idx="280">
                  <c:v>10.5</c:v>
                </c:pt>
                <c:pt idx="281">
                  <c:v>10.605</c:v>
                </c:pt>
                <c:pt idx="282">
                  <c:v>10.574999999999999</c:v>
                </c:pt>
                <c:pt idx="283">
                  <c:v>10.51</c:v>
                </c:pt>
                <c:pt idx="284">
                  <c:v>10.51</c:v>
                </c:pt>
                <c:pt idx="285">
                  <c:v>10.53</c:v>
                </c:pt>
                <c:pt idx="286">
                  <c:v>10.53</c:v>
                </c:pt>
                <c:pt idx="287">
                  <c:v>10.53</c:v>
                </c:pt>
                <c:pt idx="288">
                  <c:v>10.51</c:v>
                </c:pt>
                <c:pt idx="289">
                  <c:v>10.48</c:v>
                </c:pt>
                <c:pt idx="290">
                  <c:v>10.47</c:v>
                </c:pt>
                <c:pt idx="291">
                  <c:v>10.455</c:v>
                </c:pt>
                <c:pt idx="292">
                  <c:v>9.4049999999999994</c:v>
                </c:pt>
                <c:pt idx="293">
                  <c:v>9.4499999999999993</c:v>
                </c:pt>
                <c:pt idx="294">
                  <c:v>9.5449999999999999</c:v>
                </c:pt>
                <c:pt idx="295">
                  <c:v>9.4049999999999994</c:v>
                </c:pt>
                <c:pt idx="296">
                  <c:v>9.5749999999999993</c:v>
                </c:pt>
                <c:pt idx="297">
                  <c:v>9.67</c:v>
                </c:pt>
                <c:pt idx="298">
                  <c:v>9.69</c:v>
                </c:pt>
                <c:pt idx="299">
                  <c:v>9.6999999999999993</c:v>
                </c:pt>
                <c:pt idx="300">
                  <c:v>9.6649999999999991</c:v>
                </c:pt>
                <c:pt idx="301">
                  <c:v>9.6649999999999991</c:v>
                </c:pt>
                <c:pt idx="302">
                  <c:v>9.8000000000000007</c:v>
                </c:pt>
                <c:pt idx="303">
                  <c:v>9.7949999999999999</c:v>
                </c:pt>
                <c:pt idx="304">
                  <c:v>9.76</c:v>
                </c:pt>
                <c:pt idx="305">
                  <c:v>9.8000000000000007</c:v>
                </c:pt>
                <c:pt idx="306">
                  <c:v>9.81</c:v>
                </c:pt>
                <c:pt idx="307">
                  <c:v>9.81</c:v>
                </c:pt>
                <c:pt idx="308">
                  <c:v>9.8149999999999995</c:v>
                </c:pt>
                <c:pt idx="309">
                  <c:v>9.8249999999999993</c:v>
                </c:pt>
                <c:pt idx="310">
                  <c:v>9.8249999999999993</c:v>
                </c:pt>
                <c:pt idx="311">
                  <c:v>9.83</c:v>
                </c:pt>
                <c:pt idx="312">
                  <c:v>9.86</c:v>
                </c:pt>
                <c:pt idx="313">
                  <c:v>9.8650000000000002</c:v>
                </c:pt>
                <c:pt idx="314">
                  <c:v>9.8699999999999992</c:v>
                </c:pt>
                <c:pt idx="315">
                  <c:v>11.055</c:v>
                </c:pt>
                <c:pt idx="316">
                  <c:v>11.275</c:v>
                </c:pt>
                <c:pt idx="317">
                  <c:v>11.4</c:v>
                </c:pt>
                <c:pt idx="318">
                  <c:v>11.375</c:v>
                </c:pt>
                <c:pt idx="319">
                  <c:v>11.4</c:v>
                </c:pt>
                <c:pt idx="320">
                  <c:v>11.505000000000001</c:v>
                </c:pt>
                <c:pt idx="321">
                  <c:v>11.585000000000001</c:v>
                </c:pt>
                <c:pt idx="322">
                  <c:v>11.58</c:v>
                </c:pt>
                <c:pt idx="323">
                  <c:v>11.574999999999999</c:v>
                </c:pt>
                <c:pt idx="324">
                  <c:v>11.675000000000001</c:v>
                </c:pt>
                <c:pt idx="325">
                  <c:v>11.66</c:v>
                </c:pt>
                <c:pt idx="326">
                  <c:v>11.615</c:v>
                </c:pt>
                <c:pt idx="327">
                  <c:v>11.615</c:v>
                </c:pt>
                <c:pt idx="328">
                  <c:v>11.605</c:v>
                </c:pt>
                <c:pt idx="329">
                  <c:v>11.53</c:v>
                </c:pt>
                <c:pt idx="330">
                  <c:v>11.52</c:v>
                </c:pt>
                <c:pt idx="331">
                  <c:v>11.52</c:v>
                </c:pt>
                <c:pt idx="332">
                  <c:v>11.51</c:v>
                </c:pt>
                <c:pt idx="333">
                  <c:v>11.5</c:v>
                </c:pt>
                <c:pt idx="334">
                  <c:v>11.475</c:v>
                </c:pt>
                <c:pt idx="335">
                  <c:v>11.465</c:v>
                </c:pt>
                <c:pt idx="336">
                  <c:v>11.455</c:v>
                </c:pt>
                <c:pt idx="337">
                  <c:v>11.805</c:v>
                </c:pt>
                <c:pt idx="338">
                  <c:v>11.55</c:v>
                </c:pt>
                <c:pt idx="339">
                  <c:v>11.6</c:v>
                </c:pt>
                <c:pt idx="340">
                  <c:v>11.605</c:v>
                </c:pt>
                <c:pt idx="341">
                  <c:v>11.595000000000001</c:v>
                </c:pt>
                <c:pt idx="342">
                  <c:v>11.595000000000001</c:v>
                </c:pt>
                <c:pt idx="343">
                  <c:v>11.545</c:v>
                </c:pt>
                <c:pt idx="344">
                  <c:v>11.55</c:v>
                </c:pt>
                <c:pt idx="345">
                  <c:v>11.475</c:v>
                </c:pt>
                <c:pt idx="346">
                  <c:v>11.365</c:v>
                </c:pt>
                <c:pt idx="347">
                  <c:v>11.335000000000001</c:v>
                </c:pt>
                <c:pt idx="348">
                  <c:v>11.3</c:v>
                </c:pt>
                <c:pt idx="349">
                  <c:v>11.324999999999999</c:v>
                </c:pt>
                <c:pt idx="350">
                  <c:v>11.295</c:v>
                </c:pt>
                <c:pt idx="351">
                  <c:v>11.265000000000001</c:v>
                </c:pt>
                <c:pt idx="352">
                  <c:v>11.105</c:v>
                </c:pt>
                <c:pt idx="353">
                  <c:v>11.205</c:v>
                </c:pt>
                <c:pt idx="354">
                  <c:v>11.21</c:v>
                </c:pt>
                <c:pt idx="355">
                  <c:v>11.16</c:v>
                </c:pt>
                <c:pt idx="356">
                  <c:v>11.12</c:v>
                </c:pt>
                <c:pt idx="357">
                  <c:v>11.115</c:v>
                </c:pt>
                <c:pt idx="358">
                  <c:v>10.795</c:v>
                </c:pt>
                <c:pt idx="359">
                  <c:v>10.65</c:v>
                </c:pt>
                <c:pt idx="360">
                  <c:v>10.73</c:v>
                </c:pt>
                <c:pt idx="361">
                  <c:v>10.92</c:v>
                </c:pt>
                <c:pt idx="362">
                  <c:v>10.855</c:v>
                </c:pt>
                <c:pt idx="363">
                  <c:v>10.574999999999999</c:v>
                </c:pt>
                <c:pt idx="364">
                  <c:v>10.395</c:v>
                </c:pt>
                <c:pt idx="365">
                  <c:v>10.375</c:v>
                </c:pt>
                <c:pt idx="366">
                  <c:v>10.6</c:v>
                </c:pt>
                <c:pt idx="367">
                  <c:v>10.58</c:v>
                </c:pt>
                <c:pt idx="368">
                  <c:v>10.574999999999999</c:v>
                </c:pt>
                <c:pt idx="369">
                  <c:v>10.475</c:v>
                </c:pt>
                <c:pt idx="370">
                  <c:v>10.435</c:v>
                </c:pt>
                <c:pt idx="371">
                  <c:v>10.565</c:v>
                </c:pt>
                <c:pt idx="372">
                  <c:v>10.56</c:v>
                </c:pt>
                <c:pt idx="373">
                  <c:v>10.56</c:v>
                </c:pt>
                <c:pt idx="374">
                  <c:v>10.505000000000001</c:v>
                </c:pt>
                <c:pt idx="375">
                  <c:v>10.5</c:v>
                </c:pt>
                <c:pt idx="376">
                  <c:v>10.484999999999999</c:v>
                </c:pt>
                <c:pt idx="377">
                  <c:v>10.49</c:v>
                </c:pt>
                <c:pt idx="378">
                  <c:v>10.49</c:v>
                </c:pt>
                <c:pt idx="379">
                  <c:v>10.484999999999999</c:v>
                </c:pt>
                <c:pt idx="380">
                  <c:v>10.48</c:v>
                </c:pt>
                <c:pt idx="381">
                  <c:v>10.77</c:v>
                </c:pt>
                <c:pt idx="382">
                  <c:v>10.4</c:v>
                </c:pt>
                <c:pt idx="383">
                  <c:v>10.199999999999999</c:v>
                </c:pt>
                <c:pt idx="384">
                  <c:v>10.130000000000001</c:v>
                </c:pt>
                <c:pt idx="385">
                  <c:v>10.130000000000001</c:v>
                </c:pt>
                <c:pt idx="386">
                  <c:v>10.35</c:v>
                </c:pt>
                <c:pt idx="387">
                  <c:v>10.164999999999999</c:v>
                </c:pt>
                <c:pt idx="388">
                  <c:v>9.98</c:v>
                </c:pt>
                <c:pt idx="389">
                  <c:v>9.89</c:v>
                </c:pt>
                <c:pt idx="390">
                  <c:v>9.8849999999999998</c:v>
                </c:pt>
                <c:pt idx="391">
                  <c:v>9.8049999999999997</c:v>
                </c:pt>
                <c:pt idx="392">
                  <c:v>9.8049999999999997</c:v>
                </c:pt>
                <c:pt idx="393">
                  <c:v>9.75</c:v>
                </c:pt>
                <c:pt idx="394">
                  <c:v>9.67</c:v>
                </c:pt>
                <c:pt idx="395">
                  <c:v>9.5350000000000001</c:v>
                </c:pt>
                <c:pt idx="396">
                  <c:v>9.52</c:v>
                </c:pt>
                <c:pt idx="397">
                  <c:v>9.5</c:v>
                </c:pt>
                <c:pt idx="398">
                  <c:v>9.4949999999999992</c:v>
                </c:pt>
                <c:pt idx="399">
                  <c:v>9.4949999999999992</c:v>
                </c:pt>
                <c:pt idx="400">
                  <c:v>9.4949999999999992</c:v>
                </c:pt>
                <c:pt idx="401">
                  <c:v>9.5</c:v>
                </c:pt>
                <c:pt idx="402">
                  <c:v>9.6</c:v>
                </c:pt>
                <c:pt idx="403">
                  <c:v>9.2550000000000008</c:v>
                </c:pt>
                <c:pt idx="404">
                  <c:v>9.2949999999999999</c:v>
                </c:pt>
                <c:pt idx="405">
                  <c:v>9.125</c:v>
                </c:pt>
                <c:pt idx="406">
                  <c:v>9.1</c:v>
                </c:pt>
                <c:pt idx="407">
                  <c:v>9.1</c:v>
                </c:pt>
                <c:pt idx="408">
                  <c:v>9.1</c:v>
                </c:pt>
                <c:pt idx="409">
                  <c:v>9.0950000000000006</c:v>
                </c:pt>
                <c:pt idx="410">
                  <c:v>9.0299999999999994</c:v>
                </c:pt>
                <c:pt idx="411">
                  <c:v>9.0250000000000004</c:v>
                </c:pt>
                <c:pt idx="412">
                  <c:v>8.9949999999999992</c:v>
                </c:pt>
                <c:pt idx="413">
                  <c:v>8.9949999999999992</c:v>
                </c:pt>
                <c:pt idx="414">
                  <c:v>8.9700000000000006</c:v>
                </c:pt>
                <c:pt idx="415">
                  <c:v>8.9450000000000003</c:v>
                </c:pt>
                <c:pt idx="416">
                  <c:v>8.8849999999999998</c:v>
                </c:pt>
                <c:pt idx="417">
                  <c:v>8.83</c:v>
                </c:pt>
                <c:pt idx="418">
                  <c:v>8.82</c:v>
                </c:pt>
                <c:pt idx="419">
                  <c:v>8.7249999999999996</c:v>
                </c:pt>
                <c:pt idx="420">
                  <c:v>8.7949999999999999</c:v>
                </c:pt>
                <c:pt idx="421">
                  <c:v>8.7899999999999991</c:v>
                </c:pt>
                <c:pt idx="422">
                  <c:v>8.7899999999999991</c:v>
                </c:pt>
                <c:pt idx="423">
                  <c:v>8.7850000000000001</c:v>
                </c:pt>
                <c:pt idx="424">
                  <c:v>8.0749999999999993</c:v>
                </c:pt>
                <c:pt idx="425">
                  <c:v>8.3049999999999997</c:v>
                </c:pt>
                <c:pt idx="426">
                  <c:v>8.35</c:v>
                </c:pt>
                <c:pt idx="427">
                  <c:v>8.35</c:v>
                </c:pt>
                <c:pt idx="428">
                  <c:v>8.1449999999999996</c:v>
                </c:pt>
                <c:pt idx="429">
                  <c:v>8.15</c:v>
                </c:pt>
                <c:pt idx="430">
                  <c:v>8.0250000000000004</c:v>
                </c:pt>
                <c:pt idx="431">
                  <c:v>7.7949999999999999</c:v>
                </c:pt>
                <c:pt idx="432">
                  <c:v>7.6950000000000003</c:v>
                </c:pt>
                <c:pt idx="433">
                  <c:v>7.5049999999999999</c:v>
                </c:pt>
                <c:pt idx="434">
                  <c:v>7.3650000000000002</c:v>
                </c:pt>
                <c:pt idx="435">
                  <c:v>7.35</c:v>
                </c:pt>
                <c:pt idx="436">
                  <c:v>7.2</c:v>
                </c:pt>
                <c:pt idx="437">
                  <c:v>7.3</c:v>
                </c:pt>
                <c:pt idx="438">
                  <c:v>7.3</c:v>
                </c:pt>
                <c:pt idx="439">
                  <c:v>7.3</c:v>
                </c:pt>
                <c:pt idx="440">
                  <c:v>7.31</c:v>
                </c:pt>
                <c:pt idx="441">
                  <c:v>7.31</c:v>
                </c:pt>
                <c:pt idx="442">
                  <c:v>7.2949999999999999</c:v>
                </c:pt>
                <c:pt idx="443">
                  <c:v>7.2949999999999999</c:v>
                </c:pt>
                <c:pt idx="444">
                  <c:v>7.28</c:v>
                </c:pt>
                <c:pt idx="445">
                  <c:v>7.28</c:v>
                </c:pt>
                <c:pt idx="446">
                  <c:v>7.28</c:v>
                </c:pt>
                <c:pt idx="447">
                  <c:v>7.28</c:v>
                </c:pt>
                <c:pt idx="448">
                  <c:v>6.4950000000000001</c:v>
                </c:pt>
                <c:pt idx="449">
                  <c:v>6.45</c:v>
                </c:pt>
                <c:pt idx="450">
                  <c:v>6.25</c:v>
                </c:pt>
                <c:pt idx="451">
                  <c:v>6.23</c:v>
                </c:pt>
                <c:pt idx="452">
                  <c:v>6.1550000000000002</c:v>
                </c:pt>
                <c:pt idx="453">
                  <c:v>6.1550000000000002</c:v>
                </c:pt>
                <c:pt idx="454">
                  <c:v>6.15</c:v>
                </c:pt>
                <c:pt idx="455">
                  <c:v>6.125</c:v>
                </c:pt>
                <c:pt idx="456">
                  <c:v>6.12</c:v>
                </c:pt>
                <c:pt idx="457">
                  <c:v>6.0650000000000004</c:v>
                </c:pt>
                <c:pt idx="458">
                  <c:v>6.0449999999999999</c:v>
                </c:pt>
                <c:pt idx="459">
                  <c:v>6.0350000000000001</c:v>
                </c:pt>
                <c:pt idx="460">
                  <c:v>6</c:v>
                </c:pt>
                <c:pt idx="461">
                  <c:v>5.9850000000000003</c:v>
                </c:pt>
                <c:pt idx="462">
                  <c:v>5.9749999999999996</c:v>
                </c:pt>
                <c:pt idx="463">
                  <c:v>5.9749999999999996</c:v>
                </c:pt>
                <c:pt idx="464">
                  <c:v>5.9550000000000001</c:v>
                </c:pt>
                <c:pt idx="465">
                  <c:v>5.9450000000000003</c:v>
                </c:pt>
                <c:pt idx="466">
                  <c:v>5.9450000000000003</c:v>
                </c:pt>
                <c:pt idx="467">
                  <c:v>5.1550000000000002</c:v>
                </c:pt>
                <c:pt idx="468">
                  <c:v>5</c:v>
                </c:pt>
                <c:pt idx="469">
                  <c:v>4.95</c:v>
                </c:pt>
                <c:pt idx="470">
                  <c:v>4.7300000000000004</c:v>
                </c:pt>
                <c:pt idx="471">
                  <c:v>4.62</c:v>
                </c:pt>
                <c:pt idx="472">
                  <c:v>4.5999999999999996</c:v>
                </c:pt>
                <c:pt idx="473">
                  <c:v>4.5999999999999996</c:v>
                </c:pt>
                <c:pt idx="474">
                  <c:v>4.5999999999999996</c:v>
                </c:pt>
                <c:pt idx="475">
                  <c:v>4.5949999999999998</c:v>
                </c:pt>
                <c:pt idx="476">
                  <c:v>4.5999999999999996</c:v>
                </c:pt>
                <c:pt idx="477">
                  <c:v>4.58</c:v>
                </c:pt>
                <c:pt idx="478">
                  <c:v>4.58</c:v>
                </c:pt>
                <c:pt idx="479">
                  <c:v>4.58</c:v>
                </c:pt>
                <c:pt idx="480">
                  <c:v>4.5999999999999996</c:v>
                </c:pt>
                <c:pt idx="481">
                  <c:v>4.6500000000000004</c:v>
                </c:pt>
                <c:pt idx="482">
                  <c:v>4.5999999999999996</c:v>
                </c:pt>
                <c:pt idx="483">
                  <c:v>4.625</c:v>
                </c:pt>
                <c:pt idx="484">
                  <c:v>4.7050000000000001</c:v>
                </c:pt>
                <c:pt idx="485">
                  <c:v>4.7300000000000004</c:v>
                </c:pt>
                <c:pt idx="486">
                  <c:v>4.7750000000000004</c:v>
                </c:pt>
                <c:pt idx="487">
                  <c:v>4.7750000000000004</c:v>
                </c:pt>
                <c:pt idx="488">
                  <c:v>5.7149999999999999</c:v>
                </c:pt>
                <c:pt idx="489">
                  <c:v>5.625</c:v>
                </c:pt>
                <c:pt idx="490">
                  <c:v>5.42</c:v>
                </c:pt>
                <c:pt idx="491">
                  <c:v>5.42</c:v>
                </c:pt>
                <c:pt idx="492">
                  <c:v>5.42</c:v>
                </c:pt>
                <c:pt idx="493">
                  <c:v>5.33</c:v>
                </c:pt>
                <c:pt idx="494">
                  <c:v>5.33</c:v>
                </c:pt>
                <c:pt idx="495">
                  <c:v>5.4</c:v>
                </c:pt>
                <c:pt idx="496">
                  <c:v>5.46</c:v>
                </c:pt>
                <c:pt idx="497">
                  <c:v>5.51</c:v>
                </c:pt>
                <c:pt idx="498">
                  <c:v>5.55</c:v>
                </c:pt>
                <c:pt idx="499">
                  <c:v>5.5</c:v>
                </c:pt>
                <c:pt idx="500">
                  <c:v>5.5750000000000002</c:v>
                </c:pt>
                <c:pt idx="501">
                  <c:v>5.62</c:v>
                </c:pt>
                <c:pt idx="502">
                  <c:v>5.6150000000000002</c:v>
                </c:pt>
                <c:pt idx="503">
                  <c:v>5.56</c:v>
                </c:pt>
                <c:pt idx="504">
                  <c:v>5.5449999999999999</c:v>
                </c:pt>
                <c:pt idx="505">
                  <c:v>5.5650000000000004</c:v>
                </c:pt>
                <c:pt idx="506">
                  <c:v>5.54</c:v>
                </c:pt>
                <c:pt idx="507">
                  <c:v>5.5250000000000004</c:v>
                </c:pt>
                <c:pt idx="508">
                  <c:v>5.5149999999999997</c:v>
                </c:pt>
                <c:pt idx="509">
                  <c:v>5.51</c:v>
                </c:pt>
                <c:pt idx="510">
                  <c:v>5.2050000000000001</c:v>
                </c:pt>
                <c:pt idx="511">
                  <c:v>4.93</c:v>
                </c:pt>
                <c:pt idx="512">
                  <c:v>4.9749999999999996</c:v>
                </c:pt>
                <c:pt idx="513">
                  <c:v>4.7949999999999999</c:v>
                </c:pt>
                <c:pt idx="514">
                  <c:v>4.72</c:v>
                </c:pt>
                <c:pt idx="515">
                  <c:v>4.7249999999999996</c:v>
                </c:pt>
                <c:pt idx="516">
                  <c:v>4.7249999999999996</c:v>
                </c:pt>
                <c:pt idx="517">
                  <c:v>4.7249999999999996</c:v>
                </c:pt>
                <c:pt idx="518">
                  <c:v>4.7050000000000001</c:v>
                </c:pt>
                <c:pt idx="519">
                  <c:v>4.72</c:v>
                </c:pt>
                <c:pt idx="520">
                  <c:v>4.5999999999999996</c:v>
                </c:pt>
                <c:pt idx="521">
                  <c:v>4.6500000000000004</c:v>
                </c:pt>
                <c:pt idx="522">
                  <c:v>4.54</c:v>
                </c:pt>
                <c:pt idx="523">
                  <c:v>4.5350000000000001</c:v>
                </c:pt>
                <c:pt idx="524">
                  <c:v>4.4749999999999996</c:v>
                </c:pt>
                <c:pt idx="525">
                  <c:v>4.4749999999999996</c:v>
                </c:pt>
                <c:pt idx="526">
                  <c:v>4.4749999999999996</c:v>
                </c:pt>
                <c:pt idx="527">
                  <c:v>4.4749999999999996</c:v>
                </c:pt>
                <c:pt idx="528">
                  <c:v>4.4950000000000001</c:v>
                </c:pt>
                <c:pt idx="529">
                  <c:v>4.5049999999999999</c:v>
                </c:pt>
                <c:pt idx="530">
                  <c:v>4.5049999999999999</c:v>
                </c:pt>
                <c:pt idx="531">
                  <c:v>4.5049999999999999</c:v>
                </c:pt>
                <c:pt idx="532">
                  <c:v>4.585</c:v>
                </c:pt>
                <c:pt idx="533">
                  <c:v>4.5549999999999997</c:v>
                </c:pt>
                <c:pt idx="534">
                  <c:v>4.55</c:v>
                </c:pt>
                <c:pt idx="535">
                  <c:v>4.6150000000000002</c:v>
                </c:pt>
                <c:pt idx="536">
                  <c:v>4.5949999999999998</c:v>
                </c:pt>
                <c:pt idx="537">
                  <c:v>4.7649999999999997</c:v>
                </c:pt>
                <c:pt idx="538">
                  <c:v>4.75</c:v>
                </c:pt>
                <c:pt idx="539">
                  <c:v>4.8</c:v>
                </c:pt>
                <c:pt idx="540">
                  <c:v>4.7050000000000001</c:v>
                </c:pt>
                <c:pt idx="541">
                  <c:v>4.75</c:v>
                </c:pt>
                <c:pt idx="542">
                  <c:v>4.5999999999999996</c:v>
                </c:pt>
                <c:pt idx="543">
                  <c:v>4.5999999999999996</c:v>
                </c:pt>
                <c:pt idx="544">
                  <c:v>4.58</c:v>
                </c:pt>
                <c:pt idx="545">
                  <c:v>4.58</c:v>
                </c:pt>
                <c:pt idx="546">
                  <c:v>4.51</c:v>
                </c:pt>
                <c:pt idx="547">
                  <c:v>4.51</c:v>
                </c:pt>
                <c:pt idx="548">
                  <c:v>4.5199999999999996</c:v>
                </c:pt>
                <c:pt idx="549">
                  <c:v>4.5149999999999997</c:v>
                </c:pt>
                <c:pt idx="550">
                  <c:v>4.5250000000000004</c:v>
                </c:pt>
                <c:pt idx="551">
                  <c:v>4.5449999999999999</c:v>
                </c:pt>
                <c:pt idx="552">
                  <c:v>4.55</c:v>
                </c:pt>
                <c:pt idx="553">
                  <c:v>4.93</c:v>
                </c:pt>
                <c:pt idx="554">
                  <c:v>4.76</c:v>
                </c:pt>
                <c:pt idx="555">
                  <c:v>4.6900000000000004</c:v>
                </c:pt>
                <c:pt idx="556">
                  <c:v>4.7149999999999999</c:v>
                </c:pt>
                <c:pt idx="557">
                  <c:v>4.5350000000000001</c:v>
                </c:pt>
                <c:pt idx="558">
                  <c:v>4.5250000000000004</c:v>
                </c:pt>
                <c:pt idx="559">
                  <c:v>4.45</c:v>
                </c:pt>
                <c:pt idx="560">
                  <c:v>4.4450000000000003</c:v>
                </c:pt>
                <c:pt idx="561">
                  <c:v>4.38</c:v>
                </c:pt>
                <c:pt idx="562">
                  <c:v>4.3250000000000002</c:v>
                </c:pt>
                <c:pt idx="563">
                  <c:v>4.28</c:v>
                </c:pt>
                <c:pt idx="564">
                  <c:v>4.2750000000000004</c:v>
                </c:pt>
                <c:pt idx="565">
                  <c:v>4.29</c:v>
                </c:pt>
                <c:pt idx="566">
                  <c:v>4.2750000000000004</c:v>
                </c:pt>
                <c:pt idx="567">
                  <c:v>4.3049999999999997</c:v>
                </c:pt>
                <c:pt idx="568">
                  <c:v>4.3049999999999997</c:v>
                </c:pt>
                <c:pt idx="569">
                  <c:v>4.3150000000000004</c:v>
                </c:pt>
                <c:pt idx="570">
                  <c:v>4.3150000000000004</c:v>
                </c:pt>
                <c:pt idx="571">
                  <c:v>4.3150000000000004</c:v>
                </c:pt>
                <c:pt idx="572">
                  <c:v>4.3150000000000004</c:v>
                </c:pt>
                <c:pt idx="573">
                  <c:v>4.3150000000000004</c:v>
                </c:pt>
                <c:pt idx="574">
                  <c:v>4.32</c:v>
                </c:pt>
                <c:pt idx="575">
                  <c:v>4.32</c:v>
                </c:pt>
                <c:pt idx="576">
                  <c:v>4.7249999999999996</c:v>
                </c:pt>
                <c:pt idx="577">
                  <c:v>4.68</c:v>
                </c:pt>
                <c:pt idx="578">
                  <c:v>4.7</c:v>
                </c:pt>
                <c:pt idx="579">
                  <c:v>4.6950000000000003</c:v>
                </c:pt>
                <c:pt idx="580">
                  <c:v>4.59</c:v>
                </c:pt>
                <c:pt idx="581">
                  <c:v>4.57</c:v>
                </c:pt>
                <c:pt idx="582">
                  <c:v>4.57</c:v>
                </c:pt>
                <c:pt idx="583">
                  <c:v>4.5599999999999996</c:v>
                </c:pt>
                <c:pt idx="584">
                  <c:v>4.5750000000000002</c:v>
                </c:pt>
                <c:pt idx="585">
                  <c:v>4.6500000000000004</c:v>
                </c:pt>
                <c:pt idx="586">
                  <c:v>4.67</c:v>
                </c:pt>
                <c:pt idx="587">
                  <c:v>4.67</c:v>
                </c:pt>
                <c:pt idx="588">
                  <c:v>4.5599999999999996</c:v>
                </c:pt>
                <c:pt idx="589">
                  <c:v>4.45</c:v>
                </c:pt>
                <c:pt idx="590">
                  <c:v>4.4749999999999996</c:v>
                </c:pt>
                <c:pt idx="591">
                  <c:v>4.4749999999999996</c:v>
                </c:pt>
                <c:pt idx="592">
                  <c:v>4.5049999999999999</c:v>
                </c:pt>
                <c:pt idx="593">
                  <c:v>4.5250000000000004</c:v>
                </c:pt>
                <c:pt idx="594">
                  <c:v>4.57</c:v>
                </c:pt>
                <c:pt idx="595">
                  <c:v>4.57</c:v>
                </c:pt>
                <c:pt idx="596">
                  <c:v>4.585</c:v>
                </c:pt>
                <c:pt idx="597">
                  <c:v>6.5350000000000001</c:v>
                </c:pt>
                <c:pt idx="598">
                  <c:v>6.1349999999999998</c:v>
                </c:pt>
                <c:pt idx="599">
                  <c:v>5.8949999999999996</c:v>
                </c:pt>
                <c:pt idx="600">
                  <c:v>5.8250000000000002</c:v>
                </c:pt>
                <c:pt idx="601">
                  <c:v>5.9950000000000001</c:v>
                </c:pt>
                <c:pt idx="602">
                  <c:v>5.75</c:v>
                </c:pt>
                <c:pt idx="603">
                  <c:v>5.69</c:v>
                </c:pt>
                <c:pt idx="604">
                  <c:v>5.6</c:v>
                </c:pt>
                <c:pt idx="605">
                  <c:v>5.7050000000000001</c:v>
                </c:pt>
                <c:pt idx="606">
                  <c:v>5.75</c:v>
                </c:pt>
                <c:pt idx="607">
                  <c:v>5.69</c:v>
                </c:pt>
                <c:pt idx="608">
                  <c:v>5.76</c:v>
                </c:pt>
                <c:pt idx="609">
                  <c:v>5.7050000000000001</c:v>
                </c:pt>
                <c:pt idx="610">
                  <c:v>5.75</c:v>
                </c:pt>
                <c:pt idx="611">
                  <c:v>5.7249999999999996</c:v>
                </c:pt>
                <c:pt idx="612">
                  <c:v>5.75</c:v>
                </c:pt>
                <c:pt idx="613">
                  <c:v>5.8</c:v>
                </c:pt>
                <c:pt idx="614">
                  <c:v>5.7949999999999999</c:v>
                </c:pt>
                <c:pt idx="615">
                  <c:v>5.82</c:v>
                </c:pt>
                <c:pt idx="616">
                  <c:v>5.82</c:v>
                </c:pt>
                <c:pt idx="617">
                  <c:v>5.8250000000000002</c:v>
                </c:pt>
                <c:pt idx="618">
                  <c:v>5.8250000000000002</c:v>
                </c:pt>
                <c:pt idx="619">
                  <c:v>6.99</c:v>
                </c:pt>
                <c:pt idx="620">
                  <c:v>7.04</c:v>
                </c:pt>
                <c:pt idx="621">
                  <c:v>6.9249999999999998</c:v>
                </c:pt>
                <c:pt idx="622">
                  <c:v>6.8550000000000004</c:v>
                </c:pt>
                <c:pt idx="623">
                  <c:v>6.73</c:v>
                </c:pt>
                <c:pt idx="624">
                  <c:v>6.6150000000000002</c:v>
                </c:pt>
                <c:pt idx="625">
                  <c:v>6.57</c:v>
                </c:pt>
                <c:pt idx="626">
                  <c:v>6.44</c:v>
                </c:pt>
                <c:pt idx="627">
                  <c:v>6.3250000000000002</c:v>
                </c:pt>
                <c:pt idx="628">
                  <c:v>6.3</c:v>
                </c:pt>
                <c:pt idx="629">
                  <c:v>6.1550000000000002</c:v>
                </c:pt>
                <c:pt idx="630">
                  <c:v>6.24</c:v>
                </c:pt>
                <c:pt idx="631">
                  <c:v>6.3250000000000002</c:v>
                </c:pt>
                <c:pt idx="632">
                  <c:v>6.3</c:v>
                </c:pt>
                <c:pt idx="633">
                  <c:v>6.2149999999999999</c:v>
                </c:pt>
                <c:pt idx="634">
                  <c:v>6.1550000000000002</c:v>
                </c:pt>
                <c:pt idx="635">
                  <c:v>6.0949999999999998</c:v>
                </c:pt>
                <c:pt idx="636">
                  <c:v>6.1349999999999998</c:v>
                </c:pt>
                <c:pt idx="637">
                  <c:v>6.08</c:v>
                </c:pt>
                <c:pt idx="638">
                  <c:v>6.02</c:v>
                </c:pt>
                <c:pt idx="639">
                  <c:v>6.08</c:v>
                </c:pt>
                <c:pt idx="640">
                  <c:v>6.08</c:v>
                </c:pt>
                <c:pt idx="641">
                  <c:v>6.08</c:v>
                </c:pt>
                <c:pt idx="642">
                  <c:v>5.95</c:v>
                </c:pt>
                <c:pt idx="643">
                  <c:v>5.9050000000000002</c:v>
                </c:pt>
                <c:pt idx="644">
                  <c:v>5.95</c:v>
                </c:pt>
                <c:pt idx="645">
                  <c:v>5.8849999999999998</c:v>
                </c:pt>
                <c:pt idx="646">
                  <c:v>5.9249999999999998</c:v>
                </c:pt>
                <c:pt idx="647">
                  <c:v>5.85</c:v>
                </c:pt>
                <c:pt idx="648">
                  <c:v>5.78</c:v>
                </c:pt>
                <c:pt idx="649">
                  <c:v>5.7249999999999996</c:v>
                </c:pt>
                <c:pt idx="650">
                  <c:v>5.7249999999999996</c:v>
                </c:pt>
                <c:pt idx="651">
                  <c:v>5.63</c:v>
                </c:pt>
                <c:pt idx="652">
                  <c:v>5.6</c:v>
                </c:pt>
                <c:pt idx="653">
                  <c:v>5.6349999999999998</c:v>
                </c:pt>
                <c:pt idx="654">
                  <c:v>5.6349999999999998</c:v>
                </c:pt>
                <c:pt idx="655">
                  <c:v>5.6349999999999998</c:v>
                </c:pt>
                <c:pt idx="656">
                  <c:v>5.6150000000000002</c:v>
                </c:pt>
                <c:pt idx="657">
                  <c:v>5.61</c:v>
                </c:pt>
                <c:pt idx="658">
                  <c:v>5.63</c:v>
                </c:pt>
                <c:pt idx="659">
                  <c:v>5.63</c:v>
                </c:pt>
                <c:pt idx="660">
                  <c:v>5.64</c:v>
                </c:pt>
                <c:pt idx="661">
                  <c:v>5.6449999999999996</c:v>
                </c:pt>
                <c:pt idx="662">
                  <c:v>5.39</c:v>
                </c:pt>
                <c:pt idx="663">
                  <c:v>5.5250000000000004</c:v>
                </c:pt>
                <c:pt idx="664">
                  <c:v>5.55</c:v>
                </c:pt>
                <c:pt idx="665">
                  <c:v>5.5250000000000004</c:v>
                </c:pt>
                <c:pt idx="666">
                  <c:v>5.45</c:v>
                </c:pt>
                <c:pt idx="667">
                  <c:v>5.3</c:v>
                </c:pt>
                <c:pt idx="668">
                  <c:v>5.2549999999999999</c:v>
                </c:pt>
                <c:pt idx="669">
                  <c:v>5.2549999999999999</c:v>
                </c:pt>
                <c:pt idx="670">
                  <c:v>5.25</c:v>
                </c:pt>
                <c:pt idx="671">
                  <c:v>5.2249999999999996</c:v>
                </c:pt>
                <c:pt idx="672">
                  <c:v>5.25</c:v>
                </c:pt>
                <c:pt idx="673">
                  <c:v>5.3</c:v>
                </c:pt>
                <c:pt idx="674">
                  <c:v>5.3</c:v>
                </c:pt>
                <c:pt idx="675">
                  <c:v>5.25</c:v>
                </c:pt>
                <c:pt idx="676">
                  <c:v>5.3849999999999998</c:v>
                </c:pt>
                <c:pt idx="677">
                  <c:v>5.3150000000000004</c:v>
                </c:pt>
                <c:pt idx="678">
                  <c:v>5.3</c:v>
                </c:pt>
                <c:pt idx="679">
                  <c:v>5.31</c:v>
                </c:pt>
                <c:pt idx="680">
                  <c:v>5.3</c:v>
                </c:pt>
                <c:pt idx="681">
                  <c:v>5.3</c:v>
                </c:pt>
                <c:pt idx="682">
                  <c:v>5.3</c:v>
                </c:pt>
                <c:pt idx="683">
                  <c:v>5.3</c:v>
                </c:pt>
                <c:pt idx="684">
                  <c:v>5.2949999999999999</c:v>
                </c:pt>
                <c:pt idx="685">
                  <c:v>4.18</c:v>
                </c:pt>
                <c:pt idx="686">
                  <c:v>4.13</c:v>
                </c:pt>
                <c:pt idx="687">
                  <c:v>4.13</c:v>
                </c:pt>
                <c:pt idx="688">
                  <c:v>4.0750000000000002</c:v>
                </c:pt>
                <c:pt idx="689">
                  <c:v>4.0199999999999996</c:v>
                </c:pt>
                <c:pt idx="690">
                  <c:v>4</c:v>
                </c:pt>
                <c:pt idx="691">
                  <c:v>4</c:v>
                </c:pt>
                <c:pt idx="692">
                  <c:v>4</c:v>
                </c:pt>
                <c:pt idx="693">
                  <c:v>4</c:v>
                </c:pt>
                <c:pt idx="694">
                  <c:v>3.9</c:v>
                </c:pt>
                <c:pt idx="695">
                  <c:v>3.875</c:v>
                </c:pt>
                <c:pt idx="696">
                  <c:v>4.0199999999999996</c:v>
                </c:pt>
                <c:pt idx="697">
                  <c:v>3.73</c:v>
                </c:pt>
                <c:pt idx="698">
                  <c:v>3.7</c:v>
                </c:pt>
                <c:pt idx="699">
                  <c:v>3.6</c:v>
                </c:pt>
                <c:pt idx="700">
                  <c:v>3.5550000000000002</c:v>
                </c:pt>
                <c:pt idx="701">
                  <c:v>3.57</c:v>
                </c:pt>
                <c:pt idx="702">
                  <c:v>3.52</c:v>
                </c:pt>
                <c:pt idx="703">
                  <c:v>3.5249999999999999</c:v>
                </c:pt>
                <c:pt idx="704">
                  <c:v>3.5249999999999999</c:v>
                </c:pt>
                <c:pt idx="705">
                  <c:v>3.5249999999999999</c:v>
                </c:pt>
                <c:pt idx="706">
                  <c:v>3.52</c:v>
                </c:pt>
                <c:pt idx="707">
                  <c:v>3.52</c:v>
                </c:pt>
                <c:pt idx="708">
                  <c:v>2.9750000000000001</c:v>
                </c:pt>
                <c:pt idx="709">
                  <c:v>2.9950000000000001</c:v>
                </c:pt>
                <c:pt idx="710">
                  <c:v>2.9750000000000001</c:v>
                </c:pt>
                <c:pt idx="711">
                  <c:v>2.9950000000000001</c:v>
                </c:pt>
                <c:pt idx="712">
                  <c:v>2.875</c:v>
                </c:pt>
                <c:pt idx="713">
                  <c:v>2.9</c:v>
                </c:pt>
                <c:pt idx="714">
                  <c:v>3.0049999999999999</c:v>
                </c:pt>
                <c:pt idx="715">
                  <c:v>2.9750000000000001</c:v>
                </c:pt>
                <c:pt idx="716">
                  <c:v>2.96</c:v>
                </c:pt>
                <c:pt idx="717">
                  <c:v>3.05</c:v>
                </c:pt>
                <c:pt idx="718">
                  <c:v>3.0750000000000002</c:v>
                </c:pt>
                <c:pt idx="719">
                  <c:v>3.0750000000000002</c:v>
                </c:pt>
                <c:pt idx="720">
                  <c:v>3.085</c:v>
                </c:pt>
                <c:pt idx="721">
                  <c:v>3.1150000000000002</c:v>
                </c:pt>
                <c:pt idx="722">
                  <c:v>3.1</c:v>
                </c:pt>
                <c:pt idx="723">
                  <c:v>3.1150000000000002</c:v>
                </c:pt>
                <c:pt idx="724">
                  <c:v>3.13</c:v>
                </c:pt>
                <c:pt idx="725">
                  <c:v>3.14</c:v>
                </c:pt>
                <c:pt idx="726">
                  <c:v>3.14</c:v>
                </c:pt>
                <c:pt idx="727">
                  <c:v>3.4049999999999998</c:v>
                </c:pt>
                <c:pt idx="728">
                  <c:v>3.4550000000000001</c:v>
                </c:pt>
                <c:pt idx="729">
                  <c:v>3.4</c:v>
                </c:pt>
                <c:pt idx="730">
                  <c:v>3.4</c:v>
                </c:pt>
                <c:pt idx="731">
                  <c:v>3.43</c:v>
                </c:pt>
                <c:pt idx="732">
                  <c:v>3.25</c:v>
                </c:pt>
                <c:pt idx="733">
                  <c:v>3.15</c:v>
                </c:pt>
                <c:pt idx="734">
                  <c:v>2.9550000000000001</c:v>
                </c:pt>
                <c:pt idx="735">
                  <c:v>2.9750000000000001</c:v>
                </c:pt>
                <c:pt idx="736">
                  <c:v>2.9750000000000001</c:v>
                </c:pt>
                <c:pt idx="737">
                  <c:v>2.88</c:v>
                </c:pt>
                <c:pt idx="738">
                  <c:v>2.875</c:v>
                </c:pt>
                <c:pt idx="739">
                  <c:v>2.87</c:v>
                </c:pt>
                <c:pt idx="740">
                  <c:v>2.86</c:v>
                </c:pt>
                <c:pt idx="741">
                  <c:v>2.8450000000000002</c:v>
                </c:pt>
                <c:pt idx="742">
                  <c:v>2.85</c:v>
                </c:pt>
                <c:pt idx="743">
                  <c:v>2.8050000000000002</c:v>
                </c:pt>
                <c:pt idx="744">
                  <c:v>2.81</c:v>
                </c:pt>
                <c:pt idx="745">
                  <c:v>2.8050000000000002</c:v>
                </c:pt>
                <c:pt idx="746">
                  <c:v>2.8050000000000002</c:v>
                </c:pt>
                <c:pt idx="747">
                  <c:v>2.8050000000000002</c:v>
                </c:pt>
                <c:pt idx="748">
                  <c:v>2.8</c:v>
                </c:pt>
                <c:pt idx="749">
                  <c:v>2.7949999999999999</c:v>
                </c:pt>
                <c:pt idx="750">
                  <c:v>2.4700000000000002</c:v>
                </c:pt>
                <c:pt idx="751">
                  <c:v>2.3450000000000002</c:v>
                </c:pt>
                <c:pt idx="752">
                  <c:v>2.27</c:v>
                </c:pt>
                <c:pt idx="753">
                  <c:v>2.105</c:v>
                </c:pt>
                <c:pt idx="754">
                  <c:v>2.0750000000000002</c:v>
                </c:pt>
                <c:pt idx="755">
                  <c:v>2.0499999999999998</c:v>
                </c:pt>
                <c:pt idx="756">
                  <c:v>2.0249999999999999</c:v>
                </c:pt>
                <c:pt idx="757">
                  <c:v>1.9950000000000001</c:v>
                </c:pt>
                <c:pt idx="758">
                  <c:v>2</c:v>
                </c:pt>
                <c:pt idx="759">
                  <c:v>2</c:v>
                </c:pt>
                <c:pt idx="760">
                  <c:v>2.0049999999999999</c:v>
                </c:pt>
                <c:pt idx="761">
                  <c:v>2</c:v>
                </c:pt>
                <c:pt idx="762">
                  <c:v>2</c:v>
                </c:pt>
                <c:pt idx="763">
                  <c:v>2.02</c:v>
                </c:pt>
                <c:pt idx="764">
                  <c:v>2.02</c:v>
                </c:pt>
                <c:pt idx="765">
                  <c:v>2.0249999999999999</c:v>
                </c:pt>
                <c:pt idx="766">
                  <c:v>2.0299999999999998</c:v>
                </c:pt>
                <c:pt idx="767">
                  <c:v>2.04</c:v>
                </c:pt>
                <c:pt idx="768">
                  <c:v>2.1150000000000002</c:v>
                </c:pt>
                <c:pt idx="769">
                  <c:v>2.1150000000000002</c:v>
                </c:pt>
                <c:pt idx="770">
                  <c:v>2.11</c:v>
                </c:pt>
                <c:pt idx="771">
                  <c:v>2.105</c:v>
                </c:pt>
                <c:pt idx="772">
                  <c:v>2.2799999999999998</c:v>
                </c:pt>
                <c:pt idx="773">
                  <c:v>2.2149999999999999</c:v>
                </c:pt>
                <c:pt idx="774">
                  <c:v>2.1949999999999998</c:v>
                </c:pt>
                <c:pt idx="775">
                  <c:v>2.0950000000000002</c:v>
                </c:pt>
                <c:pt idx="776">
                  <c:v>2.0049999999999999</c:v>
                </c:pt>
                <c:pt idx="777">
                  <c:v>2.0049999999999999</c:v>
                </c:pt>
                <c:pt idx="778">
                  <c:v>2.1</c:v>
                </c:pt>
                <c:pt idx="779">
                  <c:v>2</c:v>
                </c:pt>
                <c:pt idx="780">
                  <c:v>2.02</c:v>
                </c:pt>
                <c:pt idx="781">
                  <c:v>2.0649999999999999</c:v>
                </c:pt>
                <c:pt idx="782">
                  <c:v>2</c:v>
                </c:pt>
                <c:pt idx="783">
                  <c:v>2.105</c:v>
                </c:pt>
                <c:pt idx="784">
                  <c:v>2.1</c:v>
                </c:pt>
                <c:pt idx="785">
                  <c:v>2.0699999999999998</c:v>
                </c:pt>
                <c:pt idx="786">
                  <c:v>2.0699999999999998</c:v>
                </c:pt>
                <c:pt idx="787">
                  <c:v>2.0699999999999998</c:v>
                </c:pt>
                <c:pt idx="788">
                  <c:v>2.06</c:v>
                </c:pt>
                <c:pt idx="789">
                  <c:v>2.0699999999999998</c:v>
                </c:pt>
                <c:pt idx="790">
                  <c:v>2.0699999999999998</c:v>
                </c:pt>
                <c:pt idx="791">
                  <c:v>2.0649999999999999</c:v>
                </c:pt>
                <c:pt idx="792">
                  <c:v>2.0630000000000002</c:v>
                </c:pt>
                <c:pt idx="793">
                  <c:v>2.25</c:v>
                </c:pt>
                <c:pt idx="794">
                  <c:v>2.2000000000000002</c:v>
                </c:pt>
                <c:pt idx="795">
                  <c:v>2.2000000000000002</c:v>
                </c:pt>
                <c:pt idx="796">
                  <c:v>2.2200000000000002</c:v>
                </c:pt>
                <c:pt idx="797">
                  <c:v>2.25</c:v>
                </c:pt>
                <c:pt idx="798">
                  <c:v>2.2999999999999998</c:v>
                </c:pt>
                <c:pt idx="799">
                  <c:v>2.2400000000000002</c:v>
                </c:pt>
                <c:pt idx="800">
                  <c:v>2.2200000000000002</c:v>
                </c:pt>
                <c:pt idx="801">
                  <c:v>2.2000000000000002</c:v>
                </c:pt>
                <c:pt idx="802">
                  <c:v>2.2000000000000002</c:v>
                </c:pt>
                <c:pt idx="803">
                  <c:v>2.15</c:v>
                </c:pt>
                <c:pt idx="804">
                  <c:v>2.2000000000000002</c:v>
                </c:pt>
                <c:pt idx="805">
                  <c:v>2.2000000000000002</c:v>
                </c:pt>
                <c:pt idx="806">
                  <c:v>2.2000000000000002</c:v>
                </c:pt>
                <c:pt idx="807">
                  <c:v>2.1949999999999998</c:v>
                </c:pt>
                <c:pt idx="808">
                  <c:v>2.1949999999999998</c:v>
                </c:pt>
                <c:pt idx="809">
                  <c:v>2.19</c:v>
                </c:pt>
                <c:pt idx="810">
                  <c:v>2.17</c:v>
                </c:pt>
                <c:pt idx="811">
                  <c:v>2.1749999999999998</c:v>
                </c:pt>
                <c:pt idx="812">
                  <c:v>2.1549999999999998</c:v>
                </c:pt>
                <c:pt idx="813">
                  <c:v>2.16</c:v>
                </c:pt>
                <c:pt idx="814">
                  <c:v>2.1640000000000001</c:v>
                </c:pt>
                <c:pt idx="815">
                  <c:v>2.5</c:v>
                </c:pt>
                <c:pt idx="816">
                  <c:v>2.5049999999999999</c:v>
                </c:pt>
                <c:pt idx="817">
                  <c:v>2.4500000000000002</c:v>
                </c:pt>
                <c:pt idx="818">
                  <c:v>2.4750000000000001</c:v>
                </c:pt>
                <c:pt idx="819">
                  <c:v>2.5</c:v>
                </c:pt>
                <c:pt idx="820">
                  <c:v>2.57</c:v>
                </c:pt>
                <c:pt idx="821">
                  <c:v>2.5950000000000002</c:v>
                </c:pt>
                <c:pt idx="822">
                  <c:v>2.6850000000000001</c:v>
                </c:pt>
                <c:pt idx="823">
                  <c:v>2.7</c:v>
                </c:pt>
                <c:pt idx="824">
                  <c:v>2.66</c:v>
                </c:pt>
                <c:pt idx="825">
                  <c:v>2.6150000000000002</c:v>
                </c:pt>
                <c:pt idx="826">
                  <c:v>2.56</c:v>
                </c:pt>
                <c:pt idx="827">
                  <c:v>2.6850000000000001</c:v>
                </c:pt>
                <c:pt idx="828">
                  <c:v>2.6850000000000001</c:v>
                </c:pt>
                <c:pt idx="829">
                  <c:v>2.73</c:v>
                </c:pt>
                <c:pt idx="830">
                  <c:v>2.7749999999999999</c:v>
                </c:pt>
                <c:pt idx="831">
                  <c:v>2.7850000000000001</c:v>
                </c:pt>
                <c:pt idx="832">
                  <c:v>2.84</c:v>
                </c:pt>
                <c:pt idx="833">
                  <c:v>2.875</c:v>
                </c:pt>
                <c:pt idx="834">
                  <c:v>2.88</c:v>
                </c:pt>
                <c:pt idx="835">
                  <c:v>2.8849999999999998</c:v>
                </c:pt>
                <c:pt idx="836">
                  <c:v>2.8980000000000001</c:v>
                </c:pt>
                <c:pt idx="837">
                  <c:v>4.1749999999999998</c:v>
                </c:pt>
                <c:pt idx="838">
                  <c:v>4.22</c:v>
                </c:pt>
                <c:pt idx="839">
                  <c:v>4.09</c:v>
                </c:pt>
                <c:pt idx="840">
                  <c:v>3.9249999999999998</c:v>
                </c:pt>
                <c:pt idx="841">
                  <c:v>3.7050000000000001</c:v>
                </c:pt>
                <c:pt idx="842">
                  <c:v>3.9049999999999998</c:v>
                </c:pt>
                <c:pt idx="843">
                  <c:v>4.0250000000000004</c:v>
                </c:pt>
                <c:pt idx="844">
                  <c:v>4.1050000000000004</c:v>
                </c:pt>
                <c:pt idx="845">
                  <c:v>3.9750000000000001</c:v>
                </c:pt>
                <c:pt idx="846">
                  <c:v>4.2249999999999996</c:v>
                </c:pt>
                <c:pt idx="847">
                  <c:v>4.2249999999999996</c:v>
                </c:pt>
                <c:pt idx="848">
                  <c:v>4.3</c:v>
                </c:pt>
                <c:pt idx="849">
                  <c:v>4.2249999999999996</c:v>
                </c:pt>
                <c:pt idx="850">
                  <c:v>4.34</c:v>
                </c:pt>
                <c:pt idx="851">
                  <c:v>4.2249999999999996</c:v>
                </c:pt>
                <c:pt idx="852">
                  <c:v>4.2249999999999996</c:v>
                </c:pt>
                <c:pt idx="853">
                  <c:v>4.32</c:v>
                </c:pt>
                <c:pt idx="854">
                  <c:v>4.25</c:v>
                </c:pt>
                <c:pt idx="855">
                  <c:v>4.3099999999999996</c:v>
                </c:pt>
                <c:pt idx="856">
                  <c:v>4.3099999999999996</c:v>
                </c:pt>
                <c:pt idx="857">
                  <c:v>4.3099999999999996</c:v>
                </c:pt>
                <c:pt idx="858">
                  <c:v>4.3079999999999998</c:v>
                </c:pt>
                <c:pt idx="859">
                  <c:v>4.8949999999999996</c:v>
                </c:pt>
                <c:pt idx="860">
                  <c:v>4.8449999999999998</c:v>
                </c:pt>
                <c:pt idx="861">
                  <c:v>4.8449999999999998</c:v>
                </c:pt>
                <c:pt idx="862">
                  <c:v>4.78</c:v>
                </c:pt>
                <c:pt idx="863">
                  <c:v>4.835</c:v>
                </c:pt>
                <c:pt idx="864">
                  <c:v>4.95</c:v>
                </c:pt>
                <c:pt idx="865">
                  <c:v>4.95</c:v>
                </c:pt>
                <c:pt idx="866">
                  <c:v>4.9749999999999996</c:v>
                </c:pt>
                <c:pt idx="867">
                  <c:v>5.0750000000000002</c:v>
                </c:pt>
                <c:pt idx="868">
                  <c:v>5.0999999999999996</c:v>
                </c:pt>
                <c:pt idx="869">
                  <c:v>5.05</c:v>
                </c:pt>
                <c:pt idx="870">
                  <c:v>5.0350000000000001</c:v>
                </c:pt>
                <c:pt idx="871">
                  <c:v>5.0250000000000004</c:v>
                </c:pt>
                <c:pt idx="872">
                  <c:v>5.05</c:v>
                </c:pt>
                <c:pt idx="873">
                  <c:v>5.05</c:v>
                </c:pt>
                <c:pt idx="874">
                  <c:v>5.085</c:v>
                </c:pt>
                <c:pt idx="875">
                  <c:v>5.1050000000000004</c:v>
                </c:pt>
                <c:pt idx="876">
                  <c:v>5.1349999999999998</c:v>
                </c:pt>
                <c:pt idx="877">
                  <c:v>5.1349999999999998</c:v>
                </c:pt>
                <c:pt idx="878">
                  <c:v>5.1449999999999996</c:v>
                </c:pt>
                <c:pt idx="879">
                  <c:v>5.1449999999999996</c:v>
                </c:pt>
                <c:pt idx="880">
                  <c:v>5.1459999999999999</c:v>
                </c:pt>
                <c:pt idx="881">
                  <c:v>6.3150000000000004</c:v>
                </c:pt>
                <c:pt idx="882">
                  <c:v>6.51</c:v>
                </c:pt>
                <c:pt idx="883">
                  <c:v>6.55</c:v>
                </c:pt>
                <c:pt idx="884">
                  <c:v>6.7249999999999996</c:v>
                </c:pt>
                <c:pt idx="885">
                  <c:v>6.875</c:v>
                </c:pt>
                <c:pt idx="886">
                  <c:v>7.25</c:v>
                </c:pt>
                <c:pt idx="887">
                  <c:v>7.2</c:v>
                </c:pt>
                <c:pt idx="888">
                  <c:v>7</c:v>
                </c:pt>
                <c:pt idx="889">
                  <c:v>6.95</c:v>
                </c:pt>
                <c:pt idx="890">
                  <c:v>6.9249999999999998</c:v>
                </c:pt>
                <c:pt idx="891">
                  <c:v>7.02</c:v>
                </c:pt>
                <c:pt idx="892">
                  <c:v>6.915</c:v>
                </c:pt>
                <c:pt idx="893">
                  <c:v>6.8</c:v>
                </c:pt>
                <c:pt idx="894">
                  <c:v>6.8550000000000004</c:v>
                </c:pt>
                <c:pt idx="895">
                  <c:v>6.8550000000000004</c:v>
                </c:pt>
                <c:pt idx="896">
                  <c:v>6.9050000000000002</c:v>
                </c:pt>
                <c:pt idx="897">
                  <c:v>6.9050000000000002</c:v>
                </c:pt>
                <c:pt idx="898">
                  <c:v>6.9050000000000002</c:v>
                </c:pt>
                <c:pt idx="899">
                  <c:v>6.9050000000000002</c:v>
                </c:pt>
                <c:pt idx="900">
                  <c:v>6.9</c:v>
                </c:pt>
                <c:pt idx="901">
                  <c:v>6.899</c:v>
                </c:pt>
                <c:pt idx="902">
                  <c:v>6.75</c:v>
                </c:pt>
                <c:pt idx="903">
                  <c:v>6.5650000000000004</c:v>
                </c:pt>
                <c:pt idx="904">
                  <c:v>6.43</c:v>
                </c:pt>
                <c:pt idx="905">
                  <c:v>6.25</c:v>
                </c:pt>
                <c:pt idx="906">
                  <c:v>6.375</c:v>
                </c:pt>
                <c:pt idx="907">
                  <c:v>6.55</c:v>
                </c:pt>
                <c:pt idx="908">
                  <c:v>6.7450000000000001</c:v>
                </c:pt>
                <c:pt idx="909">
                  <c:v>6.95</c:v>
                </c:pt>
                <c:pt idx="910">
                  <c:v>6.95</c:v>
                </c:pt>
                <c:pt idx="911">
                  <c:v>7.15</c:v>
                </c:pt>
                <c:pt idx="912">
                  <c:v>7.3250000000000002</c:v>
                </c:pt>
                <c:pt idx="913">
                  <c:v>7.3250000000000002</c:v>
                </c:pt>
                <c:pt idx="914">
                  <c:v>7.55</c:v>
                </c:pt>
                <c:pt idx="915">
                  <c:v>7.5</c:v>
                </c:pt>
                <c:pt idx="916">
                  <c:v>7.4950000000000001</c:v>
                </c:pt>
                <c:pt idx="917">
                  <c:v>7.6</c:v>
                </c:pt>
                <c:pt idx="918">
                  <c:v>7.6950000000000003</c:v>
                </c:pt>
                <c:pt idx="919">
                  <c:v>7.82</c:v>
                </c:pt>
                <c:pt idx="920">
                  <c:v>7.915</c:v>
                </c:pt>
                <c:pt idx="921">
                  <c:v>8.0749999999999993</c:v>
                </c:pt>
                <c:pt idx="922">
                  <c:v>8.1649999999999991</c:v>
                </c:pt>
                <c:pt idx="923">
                  <c:v>8.173</c:v>
                </c:pt>
                <c:pt idx="924">
                  <c:v>10.435</c:v>
                </c:pt>
                <c:pt idx="925">
                  <c:v>10.115</c:v>
                </c:pt>
                <c:pt idx="926">
                  <c:v>9.66</c:v>
                </c:pt>
                <c:pt idx="927">
                  <c:v>10.050000000000001</c:v>
                </c:pt>
                <c:pt idx="928">
                  <c:v>10.755000000000001</c:v>
                </c:pt>
                <c:pt idx="929">
                  <c:v>10.525</c:v>
                </c:pt>
                <c:pt idx="930">
                  <c:v>11</c:v>
                </c:pt>
                <c:pt idx="931">
                  <c:v>11</c:v>
                </c:pt>
                <c:pt idx="932">
                  <c:v>11.085000000000001</c:v>
                </c:pt>
                <c:pt idx="933">
                  <c:v>12.1</c:v>
                </c:pt>
                <c:pt idx="934">
                  <c:v>12.795</c:v>
                </c:pt>
                <c:pt idx="935">
                  <c:v>14.3</c:v>
                </c:pt>
                <c:pt idx="936">
                  <c:v>14.3</c:v>
                </c:pt>
                <c:pt idx="937">
                  <c:v>14.93</c:v>
                </c:pt>
                <c:pt idx="938">
                  <c:v>15.105</c:v>
                </c:pt>
                <c:pt idx="939">
                  <c:v>15.55</c:v>
                </c:pt>
                <c:pt idx="940">
                  <c:v>17.25</c:v>
                </c:pt>
                <c:pt idx="941">
                  <c:v>17.25</c:v>
                </c:pt>
                <c:pt idx="942">
                  <c:v>19.7</c:v>
                </c:pt>
                <c:pt idx="943">
                  <c:v>19.7</c:v>
                </c:pt>
                <c:pt idx="944">
                  <c:v>18.57</c:v>
                </c:pt>
                <c:pt idx="945">
                  <c:v>18.57</c:v>
                </c:pt>
                <c:pt idx="946">
                  <c:v>18.309000000000001</c:v>
                </c:pt>
                <c:pt idx="947">
                  <c:v>18.309000000000001</c:v>
                </c:pt>
                <c:pt idx="948">
                  <c:v>8.52</c:v>
                </c:pt>
                <c:pt idx="949">
                  <c:v>9.0150000000000006</c:v>
                </c:pt>
                <c:pt idx="950">
                  <c:v>8.4849999999999994</c:v>
                </c:pt>
                <c:pt idx="951">
                  <c:v>8.8550000000000004</c:v>
                </c:pt>
                <c:pt idx="952">
                  <c:v>8.61</c:v>
                </c:pt>
                <c:pt idx="953">
                  <c:v>8.56</c:v>
                </c:pt>
                <c:pt idx="954">
                  <c:v>8.6150000000000002</c:v>
                </c:pt>
                <c:pt idx="955">
                  <c:v>8.85</c:v>
                </c:pt>
                <c:pt idx="956">
                  <c:v>8.8699999999999992</c:v>
                </c:pt>
                <c:pt idx="957">
                  <c:v>8.52</c:v>
                </c:pt>
                <c:pt idx="958">
                  <c:v>8.43</c:v>
                </c:pt>
                <c:pt idx="959">
                  <c:v>8.3650000000000002</c:v>
                </c:pt>
                <c:pt idx="960">
                  <c:v>8.34</c:v>
                </c:pt>
                <c:pt idx="961">
                  <c:v>8.3849999999999998</c:v>
                </c:pt>
                <c:pt idx="962">
                  <c:v>8.43</c:v>
                </c:pt>
                <c:pt idx="963">
                  <c:v>8.3049999999999997</c:v>
                </c:pt>
                <c:pt idx="964">
                  <c:v>8.2799999999999994</c:v>
                </c:pt>
                <c:pt idx="965">
                  <c:v>8.2650000000000006</c:v>
                </c:pt>
                <c:pt idx="966">
                  <c:v>8.2639999999999993</c:v>
                </c:pt>
                <c:pt idx="967">
                  <c:v>8.2639999999999993</c:v>
                </c:pt>
                <c:pt idx="968">
                  <c:v>6.35</c:v>
                </c:pt>
                <c:pt idx="969">
                  <c:v>6.3049999999999997</c:v>
                </c:pt>
                <c:pt idx="970">
                  <c:v>6.6</c:v>
                </c:pt>
                <c:pt idx="971">
                  <c:v>6.4</c:v>
                </c:pt>
                <c:pt idx="972">
                  <c:v>6.2549999999999999</c:v>
                </c:pt>
                <c:pt idx="973">
                  <c:v>6.23</c:v>
                </c:pt>
                <c:pt idx="974">
                  <c:v>6.04</c:v>
                </c:pt>
                <c:pt idx="975">
                  <c:v>5.8049999999999997</c:v>
                </c:pt>
                <c:pt idx="976">
                  <c:v>6.1950000000000003</c:v>
                </c:pt>
                <c:pt idx="977">
                  <c:v>5.9249999999999998</c:v>
                </c:pt>
                <c:pt idx="978">
                  <c:v>5.875</c:v>
                </c:pt>
                <c:pt idx="979">
                  <c:v>5.875</c:v>
                </c:pt>
                <c:pt idx="980">
                  <c:v>6</c:v>
                </c:pt>
                <c:pt idx="981">
                  <c:v>6</c:v>
                </c:pt>
                <c:pt idx="982">
                  <c:v>6</c:v>
                </c:pt>
                <c:pt idx="983">
                  <c:v>6.01</c:v>
                </c:pt>
                <c:pt idx="984">
                  <c:v>6</c:v>
                </c:pt>
                <c:pt idx="985">
                  <c:v>6.0549999999999997</c:v>
                </c:pt>
                <c:pt idx="986">
                  <c:v>6.07</c:v>
                </c:pt>
                <c:pt idx="987">
                  <c:v>6.077</c:v>
                </c:pt>
                <c:pt idx="988">
                  <c:v>6.53</c:v>
                </c:pt>
                <c:pt idx="989">
                  <c:v>6.65</c:v>
                </c:pt>
                <c:pt idx="990">
                  <c:v>6.5650000000000004</c:v>
                </c:pt>
                <c:pt idx="991">
                  <c:v>6.4249999999999998</c:v>
                </c:pt>
                <c:pt idx="992">
                  <c:v>6.625</c:v>
                </c:pt>
                <c:pt idx="993">
                  <c:v>6.8550000000000004</c:v>
                </c:pt>
                <c:pt idx="994">
                  <c:v>6.8550000000000004</c:v>
                </c:pt>
                <c:pt idx="995">
                  <c:v>6.75</c:v>
                </c:pt>
                <c:pt idx="996">
                  <c:v>6.93</c:v>
                </c:pt>
                <c:pt idx="997">
                  <c:v>6.8650000000000002</c:v>
                </c:pt>
                <c:pt idx="998">
                  <c:v>6.9349999999999996</c:v>
                </c:pt>
                <c:pt idx="999">
                  <c:v>7.02</c:v>
                </c:pt>
                <c:pt idx="1000">
                  <c:v>6.9249999999999998</c:v>
                </c:pt>
                <c:pt idx="1001">
                  <c:v>6.9249999999999998</c:v>
                </c:pt>
                <c:pt idx="1002">
                  <c:v>6.9249999999999998</c:v>
                </c:pt>
                <c:pt idx="1003">
                  <c:v>6.97</c:v>
                </c:pt>
                <c:pt idx="1004">
                  <c:v>6.98</c:v>
                </c:pt>
                <c:pt idx="1005">
                  <c:v>6.9850000000000003</c:v>
                </c:pt>
                <c:pt idx="1006">
                  <c:v>6.9850000000000003</c:v>
                </c:pt>
                <c:pt idx="1007">
                  <c:v>7.0049999999999999</c:v>
                </c:pt>
                <c:pt idx="1008">
                  <c:v>7.0149999999999997</c:v>
                </c:pt>
                <c:pt idx="1009">
                  <c:v>7.0149999999999997</c:v>
                </c:pt>
                <c:pt idx="1010">
                  <c:v>7.0170000000000003</c:v>
                </c:pt>
                <c:pt idx="1011">
                  <c:v>8.2449999999999992</c:v>
                </c:pt>
                <c:pt idx="1012">
                  <c:v>8.6649999999999991</c:v>
                </c:pt>
                <c:pt idx="1013">
                  <c:v>8.65</c:v>
                </c:pt>
                <c:pt idx="1014">
                  <c:v>8.5500000000000007</c:v>
                </c:pt>
                <c:pt idx="1015">
                  <c:v>8.5500000000000007</c:v>
                </c:pt>
                <c:pt idx="1016">
                  <c:v>8.1999999999999993</c:v>
                </c:pt>
                <c:pt idx="1017">
                  <c:v>8.25</c:v>
                </c:pt>
                <c:pt idx="1018">
                  <c:v>8.6</c:v>
                </c:pt>
                <c:pt idx="1019">
                  <c:v>8.6</c:v>
                </c:pt>
                <c:pt idx="1020">
                  <c:v>8.8000000000000007</c:v>
                </c:pt>
                <c:pt idx="1021">
                  <c:v>8.8949999999999996</c:v>
                </c:pt>
                <c:pt idx="1022">
                  <c:v>8.9049999999999994</c:v>
                </c:pt>
                <c:pt idx="1023">
                  <c:v>9.0050000000000008</c:v>
                </c:pt>
                <c:pt idx="1024">
                  <c:v>8.9700000000000006</c:v>
                </c:pt>
                <c:pt idx="1025">
                  <c:v>9.06</c:v>
                </c:pt>
                <c:pt idx="1026">
                  <c:v>9.0449999999999999</c:v>
                </c:pt>
                <c:pt idx="1027">
                  <c:v>9.1199999999999992</c:v>
                </c:pt>
                <c:pt idx="1028">
                  <c:v>9.1150000000000002</c:v>
                </c:pt>
                <c:pt idx="1029">
                  <c:v>9.125</c:v>
                </c:pt>
                <c:pt idx="1030">
                  <c:v>9.125</c:v>
                </c:pt>
                <c:pt idx="1031">
                  <c:v>9.1319999999999997</c:v>
                </c:pt>
                <c:pt idx="1032">
                  <c:v>10.33</c:v>
                </c:pt>
                <c:pt idx="1033">
                  <c:v>9.99</c:v>
                </c:pt>
                <c:pt idx="1034">
                  <c:v>9.4700000000000006</c:v>
                </c:pt>
                <c:pt idx="1035">
                  <c:v>10.050000000000001</c:v>
                </c:pt>
                <c:pt idx="1036">
                  <c:v>9.98</c:v>
                </c:pt>
                <c:pt idx="1037">
                  <c:v>10.074999999999999</c:v>
                </c:pt>
                <c:pt idx="1038">
                  <c:v>10.6</c:v>
                </c:pt>
                <c:pt idx="1039">
                  <c:v>10.625</c:v>
                </c:pt>
                <c:pt idx="1040">
                  <c:v>10.375</c:v>
                </c:pt>
                <c:pt idx="1041">
                  <c:v>10.4</c:v>
                </c:pt>
                <c:pt idx="1042">
                  <c:v>10.4</c:v>
                </c:pt>
                <c:pt idx="1043">
                  <c:v>10.65</c:v>
                </c:pt>
                <c:pt idx="1044">
                  <c:v>10.625</c:v>
                </c:pt>
                <c:pt idx="1045">
                  <c:v>10.625</c:v>
                </c:pt>
                <c:pt idx="1046">
                  <c:v>10.605</c:v>
                </c:pt>
                <c:pt idx="1047">
                  <c:v>10.675000000000001</c:v>
                </c:pt>
                <c:pt idx="1048">
                  <c:v>10.85</c:v>
                </c:pt>
                <c:pt idx="1049">
                  <c:v>10.9</c:v>
                </c:pt>
                <c:pt idx="1050">
                  <c:v>10.925000000000001</c:v>
                </c:pt>
                <c:pt idx="1051">
                  <c:v>10.92</c:v>
                </c:pt>
                <c:pt idx="1052">
                  <c:v>10.92</c:v>
                </c:pt>
                <c:pt idx="1053">
                  <c:v>10.923999999999999</c:v>
                </c:pt>
                <c:pt idx="1054">
                  <c:v>11.63</c:v>
                </c:pt>
                <c:pt idx="1055">
                  <c:v>11.595000000000001</c:v>
                </c:pt>
                <c:pt idx="1056">
                  <c:v>11.87</c:v>
                </c:pt>
                <c:pt idx="1057">
                  <c:v>11.95</c:v>
                </c:pt>
                <c:pt idx="1058">
                  <c:v>12.4</c:v>
                </c:pt>
                <c:pt idx="1059">
                  <c:v>12.605</c:v>
                </c:pt>
                <c:pt idx="1060">
                  <c:v>12.625</c:v>
                </c:pt>
                <c:pt idx="1061">
                  <c:v>12.755000000000001</c:v>
                </c:pt>
                <c:pt idx="1062">
                  <c:v>12.7</c:v>
                </c:pt>
                <c:pt idx="1063">
                  <c:v>12.975</c:v>
                </c:pt>
                <c:pt idx="1064">
                  <c:v>13.11</c:v>
                </c:pt>
                <c:pt idx="1065">
                  <c:v>13.23</c:v>
                </c:pt>
                <c:pt idx="1066">
                  <c:v>13.115</c:v>
                </c:pt>
                <c:pt idx="1067">
                  <c:v>13.115</c:v>
                </c:pt>
                <c:pt idx="1068">
                  <c:v>12.885</c:v>
                </c:pt>
                <c:pt idx="1069">
                  <c:v>12.685</c:v>
                </c:pt>
                <c:pt idx="1070">
                  <c:v>12.935</c:v>
                </c:pt>
                <c:pt idx="1071">
                  <c:v>13</c:v>
                </c:pt>
                <c:pt idx="1072">
                  <c:v>13.01</c:v>
                </c:pt>
                <c:pt idx="1073">
                  <c:v>12.97</c:v>
                </c:pt>
                <c:pt idx="1074">
                  <c:v>12.975</c:v>
                </c:pt>
                <c:pt idx="1075">
                  <c:v>12.973000000000001</c:v>
                </c:pt>
                <c:pt idx="1076">
                  <c:v>13.96</c:v>
                </c:pt>
                <c:pt idx="1077">
                  <c:v>14.19</c:v>
                </c:pt>
                <c:pt idx="1078">
                  <c:v>14.035</c:v>
                </c:pt>
                <c:pt idx="1079">
                  <c:v>14.31</c:v>
                </c:pt>
                <c:pt idx="1080">
                  <c:v>14.275</c:v>
                </c:pt>
                <c:pt idx="1081">
                  <c:v>14.18</c:v>
                </c:pt>
                <c:pt idx="1082">
                  <c:v>14.59</c:v>
                </c:pt>
                <c:pt idx="1083">
                  <c:v>14.805</c:v>
                </c:pt>
                <c:pt idx="1084">
                  <c:v>15.085000000000001</c:v>
                </c:pt>
                <c:pt idx="1085">
                  <c:v>15.25</c:v>
                </c:pt>
                <c:pt idx="1086">
                  <c:v>14.755000000000001</c:v>
                </c:pt>
                <c:pt idx="1087">
                  <c:v>15.465</c:v>
                </c:pt>
                <c:pt idx="1088">
                  <c:v>15.34</c:v>
                </c:pt>
                <c:pt idx="1089">
                  <c:v>15.324999999999999</c:v>
                </c:pt>
                <c:pt idx="1090">
                  <c:v>15.4</c:v>
                </c:pt>
                <c:pt idx="1091">
                  <c:v>15.7</c:v>
                </c:pt>
                <c:pt idx="1092">
                  <c:v>15.76</c:v>
                </c:pt>
                <c:pt idx="1093">
                  <c:v>15.8</c:v>
                </c:pt>
                <c:pt idx="1094">
                  <c:v>15.65</c:v>
                </c:pt>
                <c:pt idx="1095">
                  <c:v>15.664999999999999</c:v>
                </c:pt>
                <c:pt idx="1096">
                  <c:v>15.654999999999999</c:v>
                </c:pt>
                <c:pt idx="1097">
                  <c:v>17.989999999999998</c:v>
                </c:pt>
                <c:pt idx="1098">
                  <c:v>17.48</c:v>
                </c:pt>
                <c:pt idx="1099">
                  <c:v>16.77</c:v>
                </c:pt>
                <c:pt idx="1100">
                  <c:v>15.18</c:v>
                </c:pt>
                <c:pt idx="1101">
                  <c:v>15.574999999999999</c:v>
                </c:pt>
                <c:pt idx="1102">
                  <c:v>16.34</c:v>
                </c:pt>
                <c:pt idx="1103">
                  <c:v>16.850000000000001</c:v>
                </c:pt>
                <c:pt idx="1104">
                  <c:v>17.03</c:v>
                </c:pt>
                <c:pt idx="1105">
                  <c:v>17.245000000000001</c:v>
                </c:pt>
                <c:pt idx="1106">
                  <c:v>17.7</c:v>
                </c:pt>
                <c:pt idx="1107">
                  <c:v>17.72</c:v>
                </c:pt>
                <c:pt idx="1108">
                  <c:v>18.22</c:v>
                </c:pt>
                <c:pt idx="1109">
                  <c:v>18.02</c:v>
                </c:pt>
                <c:pt idx="1110">
                  <c:v>18.46</c:v>
                </c:pt>
                <c:pt idx="1111">
                  <c:v>18.46</c:v>
                </c:pt>
                <c:pt idx="1112">
                  <c:v>18.46</c:v>
                </c:pt>
                <c:pt idx="1113">
                  <c:v>18.684999999999999</c:v>
                </c:pt>
                <c:pt idx="1114">
                  <c:v>18.649999999999999</c:v>
                </c:pt>
                <c:pt idx="1115">
                  <c:v>18.625</c:v>
                </c:pt>
                <c:pt idx="1116">
                  <c:v>18.649999999999999</c:v>
                </c:pt>
                <c:pt idx="1117">
                  <c:v>18.82</c:v>
                </c:pt>
                <c:pt idx="1118">
                  <c:v>18.934999999999999</c:v>
                </c:pt>
                <c:pt idx="1119">
                  <c:v>19.018999999999998</c:v>
                </c:pt>
                <c:pt idx="1120">
                  <c:v>23.42</c:v>
                </c:pt>
                <c:pt idx="1121">
                  <c:v>25</c:v>
                </c:pt>
                <c:pt idx="1122">
                  <c:v>27.184999999999999</c:v>
                </c:pt>
                <c:pt idx="1123">
                  <c:v>27.524999999999999</c:v>
                </c:pt>
                <c:pt idx="1124">
                  <c:v>26.975000000000001</c:v>
                </c:pt>
                <c:pt idx="1125">
                  <c:v>26.8</c:v>
                </c:pt>
                <c:pt idx="1126">
                  <c:v>27.495000000000001</c:v>
                </c:pt>
                <c:pt idx="1127">
                  <c:v>29.195</c:v>
                </c:pt>
                <c:pt idx="1128">
                  <c:v>29.35</c:v>
                </c:pt>
                <c:pt idx="1129">
                  <c:v>30.004999999999999</c:v>
                </c:pt>
                <c:pt idx="1130">
                  <c:v>31.094999999999999</c:v>
                </c:pt>
                <c:pt idx="1131">
                  <c:v>31.07</c:v>
                </c:pt>
                <c:pt idx="1132">
                  <c:v>31.56</c:v>
                </c:pt>
                <c:pt idx="1133">
                  <c:v>35.064999999999998</c:v>
                </c:pt>
                <c:pt idx="1134">
                  <c:v>34.049999999999997</c:v>
                </c:pt>
                <c:pt idx="1135">
                  <c:v>33.08</c:v>
                </c:pt>
                <c:pt idx="1136">
                  <c:v>32.06</c:v>
                </c:pt>
                <c:pt idx="1137">
                  <c:v>33.08</c:v>
                </c:pt>
                <c:pt idx="1138">
                  <c:v>32.9</c:v>
                </c:pt>
                <c:pt idx="1139">
                  <c:v>33.11</c:v>
                </c:pt>
                <c:pt idx="1140">
                  <c:v>33.305</c:v>
                </c:pt>
                <c:pt idx="1141">
                  <c:v>33.253999999999998</c:v>
                </c:pt>
                <c:pt idx="1142">
                  <c:v>34.340000000000003</c:v>
                </c:pt>
                <c:pt idx="1143">
                  <c:v>34.89</c:v>
                </c:pt>
                <c:pt idx="1144">
                  <c:v>35.555</c:v>
                </c:pt>
                <c:pt idx="1145">
                  <c:v>33.454999999999998</c:v>
                </c:pt>
                <c:pt idx="1146">
                  <c:v>33.255000000000003</c:v>
                </c:pt>
                <c:pt idx="1147">
                  <c:v>33.575000000000003</c:v>
                </c:pt>
                <c:pt idx="1148">
                  <c:v>34.204999999999998</c:v>
                </c:pt>
                <c:pt idx="1149">
                  <c:v>33.905000000000001</c:v>
                </c:pt>
                <c:pt idx="1150">
                  <c:v>32.01</c:v>
                </c:pt>
                <c:pt idx="1151">
                  <c:v>30</c:v>
                </c:pt>
                <c:pt idx="1152">
                  <c:v>29.204999999999998</c:v>
                </c:pt>
                <c:pt idx="1153">
                  <c:v>30.805</c:v>
                </c:pt>
                <c:pt idx="1154">
                  <c:v>32.755000000000003</c:v>
                </c:pt>
                <c:pt idx="1155">
                  <c:v>32.005000000000003</c:v>
                </c:pt>
                <c:pt idx="1156">
                  <c:v>31.62</c:v>
                </c:pt>
                <c:pt idx="1157">
                  <c:v>32.145000000000003</c:v>
                </c:pt>
                <c:pt idx="1158">
                  <c:v>31.76</c:v>
                </c:pt>
                <c:pt idx="1159">
                  <c:v>31.14</c:v>
                </c:pt>
                <c:pt idx="1160">
                  <c:v>31.414999999999999</c:v>
                </c:pt>
                <c:pt idx="1161">
                  <c:v>31.565000000000001</c:v>
                </c:pt>
                <c:pt idx="1162">
                  <c:v>31.611999999999998</c:v>
                </c:pt>
                <c:pt idx="1163">
                  <c:v>37.844999999999999</c:v>
                </c:pt>
                <c:pt idx="1164">
                  <c:v>37.284999999999997</c:v>
                </c:pt>
                <c:pt idx="1165">
                  <c:v>37.564999999999998</c:v>
                </c:pt>
                <c:pt idx="1166">
                  <c:v>34.255000000000003</c:v>
                </c:pt>
                <c:pt idx="1167">
                  <c:v>33.97</c:v>
                </c:pt>
                <c:pt idx="1168">
                  <c:v>36.075000000000003</c:v>
                </c:pt>
                <c:pt idx="1169">
                  <c:v>36.204999999999998</c:v>
                </c:pt>
                <c:pt idx="1170">
                  <c:v>36.204999999999998</c:v>
                </c:pt>
                <c:pt idx="1171">
                  <c:v>34.89</c:v>
                </c:pt>
                <c:pt idx="1172">
                  <c:v>36.25</c:v>
                </c:pt>
                <c:pt idx="1173">
                  <c:v>35.945</c:v>
                </c:pt>
                <c:pt idx="1174">
                  <c:v>35.884999999999998</c:v>
                </c:pt>
                <c:pt idx="1175">
                  <c:v>35.32</c:v>
                </c:pt>
                <c:pt idx="1176">
                  <c:v>34.19</c:v>
                </c:pt>
                <c:pt idx="1177">
                  <c:v>34.395000000000003</c:v>
                </c:pt>
                <c:pt idx="1178">
                  <c:v>35.064999999999998</c:v>
                </c:pt>
                <c:pt idx="1179">
                  <c:v>35.15</c:v>
                </c:pt>
                <c:pt idx="1180">
                  <c:v>35.185000000000002</c:v>
                </c:pt>
                <c:pt idx="1181">
                  <c:v>35.215000000000003</c:v>
                </c:pt>
                <c:pt idx="1182">
                  <c:v>35.729999999999997</c:v>
                </c:pt>
                <c:pt idx="1183">
                  <c:v>35.765000000000001</c:v>
                </c:pt>
                <c:pt idx="1184">
                  <c:v>35.869999999999997</c:v>
                </c:pt>
                <c:pt idx="1185">
                  <c:v>43.445</c:v>
                </c:pt>
                <c:pt idx="1186">
                  <c:v>42.45</c:v>
                </c:pt>
                <c:pt idx="1187">
                  <c:v>45.024999999999999</c:v>
                </c:pt>
                <c:pt idx="1188">
                  <c:v>49.344999999999999</c:v>
                </c:pt>
                <c:pt idx="1189">
                  <c:v>46.015000000000001</c:v>
                </c:pt>
                <c:pt idx="1190">
                  <c:v>38.840000000000003</c:v>
                </c:pt>
                <c:pt idx="1191">
                  <c:v>38.840000000000003</c:v>
                </c:pt>
                <c:pt idx="1192">
                  <c:v>40.98</c:v>
                </c:pt>
                <c:pt idx="1193">
                  <c:v>39.914999999999999</c:v>
                </c:pt>
                <c:pt idx="1194">
                  <c:v>34.03</c:v>
                </c:pt>
                <c:pt idx="1195">
                  <c:v>34.21</c:v>
                </c:pt>
                <c:pt idx="1196">
                  <c:v>30.495000000000001</c:v>
                </c:pt>
                <c:pt idx="1197">
                  <c:v>30.504999999999999</c:v>
                </c:pt>
                <c:pt idx="1198">
                  <c:v>32.744999999999997</c:v>
                </c:pt>
                <c:pt idx="1199">
                  <c:v>34.19</c:v>
                </c:pt>
                <c:pt idx="1200">
                  <c:v>34.07</c:v>
                </c:pt>
                <c:pt idx="1201">
                  <c:v>33.950000000000003</c:v>
                </c:pt>
                <c:pt idx="1202">
                  <c:v>33.265000000000001</c:v>
                </c:pt>
                <c:pt idx="1203">
                  <c:v>32.914999999999999</c:v>
                </c:pt>
                <c:pt idx="1204">
                  <c:v>33</c:v>
                </c:pt>
                <c:pt idx="1205">
                  <c:v>32.604999999999997</c:v>
                </c:pt>
                <c:pt idx="1206">
                  <c:v>32.844999999999999</c:v>
                </c:pt>
                <c:pt idx="1207">
                  <c:v>32.844999999999999</c:v>
                </c:pt>
                <c:pt idx="1208">
                  <c:v>22.934999999999999</c:v>
                </c:pt>
                <c:pt idx="1209">
                  <c:v>21.14</c:v>
                </c:pt>
                <c:pt idx="1210">
                  <c:v>20.524999999999999</c:v>
                </c:pt>
                <c:pt idx="1211">
                  <c:v>22.09</c:v>
                </c:pt>
                <c:pt idx="1212">
                  <c:v>25.19</c:v>
                </c:pt>
                <c:pt idx="1213">
                  <c:v>26.004999999999999</c:v>
                </c:pt>
                <c:pt idx="1214">
                  <c:v>25.824999999999999</c:v>
                </c:pt>
                <c:pt idx="1215">
                  <c:v>25.274999999999999</c:v>
                </c:pt>
                <c:pt idx="1216">
                  <c:v>26.81</c:v>
                </c:pt>
                <c:pt idx="1217">
                  <c:v>24.71</c:v>
                </c:pt>
                <c:pt idx="1218">
                  <c:v>23.704999999999998</c:v>
                </c:pt>
                <c:pt idx="1219">
                  <c:v>24.2</c:v>
                </c:pt>
                <c:pt idx="1220">
                  <c:v>24.34</c:v>
                </c:pt>
                <c:pt idx="1221">
                  <c:v>25.35</c:v>
                </c:pt>
                <c:pt idx="1222">
                  <c:v>25.1</c:v>
                </c:pt>
                <c:pt idx="1223">
                  <c:v>25.305</c:v>
                </c:pt>
                <c:pt idx="1224">
                  <c:v>24.715</c:v>
                </c:pt>
                <c:pt idx="1225">
                  <c:v>24.795000000000002</c:v>
                </c:pt>
                <c:pt idx="1226">
                  <c:v>24.57</c:v>
                </c:pt>
                <c:pt idx="1227">
                  <c:v>24.885000000000002</c:v>
                </c:pt>
                <c:pt idx="1228">
                  <c:v>24.815000000000001</c:v>
                </c:pt>
                <c:pt idx="1229">
                  <c:v>23.074999999999999</c:v>
                </c:pt>
                <c:pt idx="1230">
                  <c:v>24.51</c:v>
                </c:pt>
                <c:pt idx="1231">
                  <c:v>23.805</c:v>
                </c:pt>
                <c:pt idx="1232">
                  <c:v>23.805</c:v>
                </c:pt>
                <c:pt idx="1233">
                  <c:v>25.96</c:v>
                </c:pt>
                <c:pt idx="1234">
                  <c:v>28.965</c:v>
                </c:pt>
                <c:pt idx="1235">
                  <c:v>37.01</c:v>
                </c:pt>
                <c:pt idx="1236">
                  <c:v>27.51</c:v>
                </c:pt>
                <c:pt idx="1237">
                  <c:v>27.95</c:v>
                </c:pt>
                <c:pt idx="1238">
                  <c:v>31.5</c:v>
                </c:pt>
                <c:pt idx="1239">
                  <c:v>38.505000000000003</c:v>
                </c:pt>
                <c:pt idx="1240">
                  <c:v>43.6</c:v>
                </c:pt>
                <c:pt idx="1241">
                  <c:v>38.65</c:v>
                </c:pt>
                <c:pt idx="1242">
                  <c:v>51.765000000000001</c:v>
                </c:pt>
                <c:pt idx="1243">
                  <c:v>42.62</c:v>
                </c:pt>
                <c:pt idx="1244">
                  <c:v>38.965000000000003</c:v>
                </c:pt>
                <c:pt idx="1245">
                  <c:v>38.325000000000003</c:v>
                </c:pt>
                <c:pt idx="1246">
                  <c:v>37.145000000000003</c:v>
                </c:pt>
                <c:pt idx="1247">
                  <c:v>37.25</c:v>
                </c:pt>
                <c:pt idx="1248">
                  <c:v>37.445</c:v>
                </c:pt>
                <c:pt idx="1249">
                  <c:v>33.634999999999998</c:v>
                </c:pt>
                <c:pt idx="1250">
                  <c:v>35.555</c:v>
                </c:pt>
                <c:pt idx="1251">
                  <c:v>35.494999999999997</c:v>
                </c:pt>
                <c:pt idx="1252">
                  <c:v>34.81</c:v>
                </c:pt>
                <c:pt idx="1253">
                  <c:v>34.174999999999997</c:v>
                </c:pt>
                <c:pt idx="1254">
                  <c:v>34.119999999999997</c:v>
                </c:pt>
                <c:pt idx="1255">
                  <c:v>34.68</c:v>
                </c:pt>
                <c:pt idx="1256">
                  <c:v>34.43</c:v>
                </c:pt>
                <c:pt idx="1257">
                  <c:v>33.97</c:v>
                </c:pt>
                <c:pt idx="1258">
                  <c:v>33.875</c:v>
                </c:pt>
                <c:pt idx="1259">
                  <c:v>34.15</c:v>
                </c:pt>
                <c:pt idx="1260">
                  <c:v>35.435000000000002</c:v>
                </c:pt>
                <c:pt idx="1261">
                  <c:v>34.69</c:v>
                </c:pt>
                <c:pt idx="1262">
                  <c:v>32.950000000000003</c:v>
                </c:pt>
                <c:pt idx="1263">
                  <c:v>33.454999999999998</c:v>
                </c:pt>
                <c:pt idx="1264">
                  <c:v>33.44</c:v>
                </c:pt>
                <c:pt idx="1265">
                  <c:v>33.1</c:v>
                </c:pt>
                <c:pt idx="1266">
                  <c:v>33.604999999999997</c:v>
                </c:pt>
                <c:pt idx="1267">
                  <c:v>33.020000000000003</c:v>
                </c:pt>
                <c:pt idx="1268">
                  <c:v>32.965000000000003</c:v>
                </c:pt>
                <c:pt idx="1269">
                  <c:v>32.924999999999997</c:v>
                </c:pt>
                <c:pt idx="1270">
                  <c:v>32.93</c:v>
                </c:pt>
                <c:pt idx="1271">
                  <c:v>32.93</c:v>
                </c:pt>
                <c:pt idx="1272">
                  <c:v>25.37</c:v>
                </c:pt>
                <c:pt idx="1273">
                  <c:v>25.12</c:v>
                </c:pt>
                <c:pt idx="1274">
                  <c:v>25.2</c:v>
                </c:pt>
                <c:pt idx="1275">
                  <c:v>25.29</c:v>
                </c:pt>
                <c:pt idx="1276">
                  <c:v>25.495000000000001</c:v>
                </c:pt>
                <c:pt idx="1277">
                  <c:v>25.395</c:v>
                </c:pt>
                <c:pt idx="1278">
                  <c:v>24.995000000000001</c:v>
                </c:pt>
                <c:pt idx="1279">
                  <c:v>25.145</c:v>
                </c:pt>
                <c:pt idx="1280">
                  <c:v>24.82</c:v>
                </c:pt>
                <c:pt idx="1281">
                  <c:v>24.53</c:v>
                </c:pt>
                <c:pt idx="1282">
                  <c:v>23.5</c:v>
                </c:pt>
                <c:pt idx="1283">
                  <c:v>23.5</c:v>
                </c:pt>
                <c:pt idx="1284">
                  <c:v>24.04</c:v>
                </c:pt>
                <c:pt idx="1285">
                  <c:v>24.145</c:v>
                </c:pt>
                <c:pt idx="1286">
                  <c:v>24.03</c:v>
                </c:pt>
                <c:pt idx="1287">
                  <c:v>23.155000000000001</c:v>
                </c:pt>
                <c:pt idx="1288">
                  <c:v>22.98</c:v>
                </c:pt>
                <c:pt idx="1289">
                  <c:v>23.375</c:v>
                </c:pt>
                <c:pt idx="1290">
                  <c:v>23.53</c:v>
                </c:pt>
                <c:pt idx="1291">
                  <c:v>23.433</c:v>
                </c:pt>
                <c:pt idx="1292">
                  <c:v>20.024999999999999</c:v>
                </c:pt>
                <c:pt idx="1293">
                  <c:v>20.074999999999999</c:v>
                </c:pt>
                <c:pt idx="1294">
                  <c:v>21.164999999999999</c:v>
                </c:pt>
                <c:pt idx="1295">
                  <c:v>21.79</c:v>
                </c:pt>
                <c:pt idx="1296">
                  <c:v>21.824999999999999</c:v>
                </c:pt>
                <c:pt idx="1297">
                  <c:v>22.6</c:v>
                </c:pt>
                <c:pt idx="1298">
                  <c:v>22.07</c:v>
                </c:pt>
                <c:pt idx="1299">
                  <c:v>22.22</c:v>
                </c:pt>
                <c:pt idx="1300">
                  <c:v>22.484999999999999</c:v>
                </c:pt>
                <c:pt idx="1301">
                  <c:v>22.625</c:v>
                </c:pt>
                <c:pt idx="1302">
                  <c:v>22.625</c:v>
                </c:pt>
                <c:pt idx="1303">
                  <c:v>24.074999999999999</c:v>
                </c:pt>
                <c:pt idx="1304">
                  <c:v>24.015000000000001</c:v>
                </c:pt>
                <c:pt idx="1305">
                  <c:v>24.015000000000001</c:v>
                </c:pt>
                <c:pt idx="1306">
                  <c:v>24.015000000000001</c:v>
                </c:pt>
                <c:pt idx="1307">
                  <c:v>23.355</c:v>
                </c:pt>
                <c:pt idx="1308">
                  <c:v>22.87</c:v>
                </c:pt>
                <c:pt idx="1309">
                  <c:v>22.774999999999999</c:v>
                </c:pt>
                <c:pt idx="1310">
                  <c:v>23.16</c:v>
                </c:pt>
                <c:pt idx="1311">
                  <c:v>23.164999999999999</c:v>
                </c:pt>
                <c:pt idx="1312">
                  <c:v>23.035</c:v>
                </c:pt>
                <c:pt idx="1313">
                  <c:v>23.175000000000001</c:v>
                </c:pt>
                <c:pt idx="1314">
                  <c:v>23.395</c:v>
                </c:pt>
                <c:pt idx="1315">
                  <c:v>34.65</c:v>
                </c:pt>
                <c:pt idx="1316">
                  <c:v>33.954999999999998</c:v>
                </c:pt>
                <c:pt idx="1317">
                  <c:v>33.954999999999998</c:v>
                </c:pt>
                <c:pt idx="1318">
                  <c:v>37.325000000000003</c:v>
                </c:pt>
                <c:pt idx="1319">
                  <c:v>37.11</c:v>
                </c:pt>
                <c:pt idx="1320">
                  <c:v>37.130000000000003</c:v>
                </c:pt>
                <c:pt idx="1321">
                  <c:v>37.094999999999999</c:v>
                </c:pt>
                <c:pt idx="1322">
                  <c:v>37.090000000000003</c:v>
                </c:pt>
                <c:pt idx="1323">
                  <c:v>37</c:v>
                </c:pt>
                <c:pt idx="1324">
                  <c:v>37.159999999999997</c:v>
                </c:pt>
                <c:pt idx="1325">
                  <c:v>38.659999999999997</c:v>
                </c:pt>
                <c:pt idx="1326">
                  <c:v>38.674999999999997</c:v>
                </c:pt>
                <c:pt idx="1327">
                  <c:v>38.674999999999997</c:v>
                </c:pt>
                <c:pt idx="1328">
                  <c:v>40.094999999999999</c:v>
                </c:pt>
                <c:pt idx="1329">
                  <c:v>38.61</c:v>
                </c:pt>
                <c:pt idx="1330">
                  <c:v>39.57</c:v>
                </c:pt>
                <c:pt idx="1331">
                  <c:v>39.384999999999998</c:v>
                </c:pt>
                <c:pt idx="1332">
                  <c:v>38.840000000000003</c:v>
                </c:pt>
                <c:pt idx="1333">
                  <c:v>38.630000000000003</c:v>
                </c:pt>
                <c:pt idx="1334">
                  <c:v>39.204999999999998</c:v>
                </c:pt>
                <c:pt idx="1335">
                  <c:v>39.215000000000003</c:v>
                </c:pt>
                <c:pt idx="1336">
                  <c:v>39.081000000000003</c:v>
                </c:pt>
                <c:pt idx="1337">
                  <c:v>36.594999999999999</c:v>
                </c:pt>
                <c:pt idx="1338">
                  <c:v>37.484999999999999</c:v>
                </c:pt>
                <c:pt idx="1339">
                  <c:v>38.17</c:v>
                </c:pt>
                <c:pt idx="1340">
                  <c:v>38.094999999999999</c:v>
                </c:pt>
                <c:pt idx="1341">
                  <c:v>38.99</c:v>
                </c:pt>
                <c:pt idx="1342">
                  <c:v>39.39</c:v>
                </c:pt>
                <c:pt idx="1343">
                  <c:v>40.21</c:v>
                </c:pt>
                <c:pt idx="1344">
                  <c:v>43.13</c:v>
                </c:pt>
                <c:pt idx="1345">
                  <c:v>41.54</c:v>
                </c:pt>
                <c:pt idx="1346">
                  <c:v>42.225000000000001</c:v>
                </c:pt>
                <c:pt idx="1347">
                  <c:v>44.83</c:v>
                </c:pt>
                <c:pt idx="1348">
                  <c:v>45.28</c:v>
                </c:pt>
                <c:pt idx="1349">
                  <c:v>45.95</c:v>
                </c:pt>
                <c:pt idx="1350">
                  <c:v>44.604999999999997</c:v>
                </c:pt>
                <c:pt idx="1351">
                  <c:v>44.66</c:v>
                </c:pt>
                <c:pt idx="1352">
                  <c:v>44.47</c:v>
                </c:pt>
                <c:pt idx="1353">
                  <c:v>44.62</c:v>
                </c:pt>
                <c:pt idx="1354">
                  <c:v>44.71</c:v>
                </c:pt>
                <c:pt idx="1355">
                  <c:v>45.335000000000001</c:v>
                </c:pt>
                <c:pt idx="1356">
                  <c:v>45.39</c:v>
                </c:pt>
                <c:pt idx="1357">
                  <c:v>45.442999999999998</c:v>
                </c:pt>
                <c:pt idx="1358">
                  <c:v>56.715000000000003</c:v>
                </c:pt>
                <c:pt idx="1359">
                  <c:v>56.82</c:v>
                </c:pt>
                <c:pt idx="1360">
                  <c:v>57.6</c:v>
                </c:pt>
                <c:pt idx="1361">
                  <c:v>57.02</c:v>
                </c:pt>
                <c:pt idx="1362">
                  <c:v>57.82</c:v>
                </c:pt>
                <c:pt idx="1363">
                  <c:v>56.33</c:v>
                </c:pt>
                <c:pt idx="1364">
                  <c:v>66.254999999999995</c:v>
                </c:pt>
                <c:pt idx="1365">
                  <c:v>69.954999999999998</c:v>
                </c:pt>
                <c:pt idx="1366">
                  <c:v>68.8</c:v>
                </c:pt>
                <c:pt idx="1367">
                  <c:v>68.665000000000006</c:v>
                </c:pt>
                <c:pt idx="1368">
                  <c:v>58.744999999999997</c:v>
                </c:pt>
                <c:pt idx="1369">
                  <c:v>53.95</c:v>
                </c:pt>
                <c:pt idx="1370">
                  <c:v>59.155000000000001</c:v>
                </c:pt>
                <c:pt idx="1371">
                  <c:v>55.244999999999997</c:v>
                </c:pt>
                <c:pt idx="1372">
                  <c:v>55.244999999999997</c:v>
                </c:pt>
                <c:pt idx="1373">
                  <c:v>54.69</c:v>
                </c:pt>
                <c:pt idx="1374">
                  <c:v>55.2</c:v>
                </c:pt>
                <c:pt idx="1375">
                  <c:v>52.835000000000001</c:v>
                </c:pt>
                <c:pt idx="1376">
                  <c:v>53.9</c:v>
                </c:pt>
                <c:pt idx="1377">
                  <c:v>53.125</c:v>
                </c:pt>
                <c:pt idx="1378">
                  <c:v>53.034999999999997</c:v>
                </c:pt>
                <c:pt idx="1379">
                  <c:v>53.075000000000003</c:v>
                </c:pt>
                <c:pt idx="1380">
                  <c:v>53.508000000000003</c:v>
                </c:pt>
                <c:pt idx="1381">
                  <c:v>42.16</c:v>
                </c:pt>
                <c:pt idx="1382">
                  <c:v>41.97</c:v>
                </c:pt>
                <c:pt idx="1383">
                  <c:v>43.284999999999997</c:v>
                </c:pt>
                <c:pt idx="1384">
                  <c:v>38.914999999999999</c:v>
                </c:pt>
                <c:pt idx="1385">
                  <c:v>39.909999999999997</c:v>
                </c:pt>
                <c:pt idx="1386">
                  <c:v>37.57</c:v>
                </c:pt>
                <c:pt idx="1387">
                  <c:v>37.69</c:v>
                </c:pt>
                <c:pt idx="1388">
                  <c:v>42.47</c:v>
                </c:pt>
                <c:pt idx="1389">
                  <c:v>41.204999999999998</c:v>
                </c:pt>
                <c:pt idx="1390">
                  <c:v>39.104999999999997</c:v>
                </c:pt>
                <c:pt idx="1391">
                  <c:v>38.725000000000001</c:v>
                </c:pt>
                <c:pt idx="1392">
                  <c:v>38.869999999999997</c:v>
                </c:pt>
                <c:pt idx="1393">
                  <c:v>38.195</c:v>
                </c:pt>
                <c:pt idx="1394">
                  <c:v>35.049999999999997</c:v>
                </c:pt>
                <c:pt idx="1395">
                  <c:v>35.854999999999997</c:v>
                </c:pt>
                <c:pt idx="1396">
                  <c:v>34.46</c:v>
                </c:pt>
                <c:pt idx="1397">
                  <c:v>34.26</c:v>
                </c:pt>
                <c:pt idx="1398">
                  <c:v>34.784999999999997</c:v>
                </c:pt>
                <c:pt idx="1399">
                  <c:v>34.704999999999998</c:v>
                </c:pt>
                <c:pt idx="1400">
                  <c:v>34.835000000000001</c:v>
                </c:pt>
                <c:pt idx="1401">
                  <c:v>34.779000000000003</c:v>
                </c:pt>
                <c:pt idx="1402">
                  <c:v>30.92</c:v>
                </c:pt>
                <c:pt idx="1403">
                  <c:v>29.69</c:v>
                </c:pt>
                <c:pt idx="1404">
                  <c:v>30.315000000000001</c:v>
                </c:pt>
                <c:pt idx="1405">
                  <c:v>32.35</c:v>
                </c:pt>
                <c:pt idx="1406">
                  <c:v>32.47</c:v>
                </c:pt>
                <c:pt idx="1407">
                  <c:v>31.29</c:v>
                </c:pt>
                <c:pt idx="1408">
                  <c:v>31.02</c:v>
                </c:pt>
                <c:pt idx="1409">
                  <c:v>30.45</c:v>
                </c:pt>
                <c:pt idx="1410">
                  <c:v>30.49</c:v>
                </c:pt>
                <c:pt idx="1411">
                  <c:v>30.16</c:v>
                </c:pt>
                <c:pt idx="1412">
                  <c:v>27.535</c:v>
                </c:pt>
                <c:pt idx="1413">
                  <c:v>27.54</c:v>
                </c:pt>
                <c:pt idx="1414">
                  <c:v>29.105</c:v>
                </c:pt>
                <c:pt idx="1415">
                  <c:v>27.815000000000001</c:v>
                </c:pt>
                <c:pt idx="1416">
                  <c:v>28.925000000000001</c:v>
                </c:pt>
                <c:pt idx="1417">
                  <c:v>27.195</c:v>
                </c:pt>
                <c:pt idx="1418">
                  <c:v>27.88</c:v>
                </c:pt>
                <c:pt idx="1419">
                  <c:v>27.73</c:v>
                </c:pt>
                <c:pt idx="1420">
                  <c:v>27.545000000000002</c:v>
                </c:pt>
                <c:pt idx="1421">
                  <c:v>27.225000000000001</c:v>
                </c:pt>
                <c:pt idx="1422">
                  <c:v>27.23</c:v>
                </c:pt>
                <c:pt idx="1423">
                  <c:v>27.396999999999998</c:v>
                </c:pt>
                <c:pt idx="1424">
                  <c:v>25.885000000000002</c:v>
                </c:pt>
                <c:pt idx="1425">
                  <c:v>26.315000000000001</c:v>
                </c:pt>
                <c:pt idx="1426">
                  <c:v>26.385000000000002</c:v>
                </c:pt>
                <c:pt idx="1427">
                  <c:v>27.3</c:v>
                </c:pt>
                <c:pt idx="1428">
                  <c:v>29.215</c:v>
                </c:pt>
                <c:pt idx="1429">
                  <c:v>31.114999999999998</c:v>
                </c:pt>
                <c:pt idx="1430">
                  <c:v>31.114999999999998</c:v>
                </c:pt>
                <c:pt idx="1431">
                  <c:v>29.96</c:v>
                </c:pt>
                <c:pt idx="1432">
                  <c:v>30.28</c:v>
                </c:pt>
                <c:pt idx="1433">
                  <c:v>30.504999999999999</c:v>
                </c:pt>
                <c:pt idx="1434">
                  <c:v>33.31</c:v>
                </c:pt>
                <c:pt idx="1435">
                  <c:v>33.78</c:v>
                </c:pt>
                <c:pt idx="1436">
                  <c:v>31.76</c:v>
                </c:pt>
                <c:pt idx="1437">
                  <c:v>33.185000000000002</c:v>
                </c:pt>
                <c:pt idx="1438">
                  <c:v>32.844999999999999</c:v>
                </c:pt>
                <c:pt idx="1439">
                  <c:v>33.35</c:v>
                </c:pt>
                <c:pt idx="1440">
                  <c:v>34.295000000000002</c:v>
                </c:pt>
                <c:pt idx="1441">
                  <c:v>33.365000000000002</c:v>
                </c:pt>
                <c:pt idx="1442">
                  <c:v>32.924999999999997</c:v>
                </c:pt>
                <c:pt idx="1443">
                  <c:v>33.344999999999999</c:v>
                </c:pt>
                <c:pt idx="1444">
                  <c:v>33.384999999999998</c:v>
                </c:pt>
                <c:pt idx="1445">
                  <c:v>33.442999999999998</c:v>
                </c:pt>
                <c:pt idx="1446">
                  <c:v>35.575000000000003</c:v>
                </c:pt>
                <c:pt idx="1447">
                  <c:v>36.49</c:v>
                </c:pt>
                <c:pt idx="1448">
                  <c:v>34.914999999999999</c:v>
                </c:pt>
                <c:pt idx="1449">
                  <c:v>31.68</c:v>
                </c:pt>
                <c:pt idx="1450">
                  <c:v>31.635000000000002</c:v>
                </c:pt>
                <c:pt idx="1451">
                  <c:v>28.12</c:v>
                </c:pt>
                <c:pt idx="1452">
                  <c:v>28.12</c:v>
                </c:pt>
                <c:pt idx="1453">
                  <c:v>28.184999999999999</c:v>
                </c:pt>
                <c:pt idx="1454">
                  <c:v>28.51</c:v>
                </c:pt>
                <c:pt idx="1455">
                  <c:v>28.83</c:v>
                </c:pt>
                <c:pt idx="1456">
                  <c:v>29.515000000000001</c:v>
                </c:pt>
                <c:pt idx="1457">
                  <c:v>29.515000000000001</c:v>
                </c:pt>
                <c:pt idx="1458">
                  <c:v>29.344999999999999</c:v>
                </c:pt>
                <c:pt idx="1459">
                  <c:v>29.5</c:v>
                </c:pt>
                <c:pt idx="1460">
                  <c:v>28.85</c:v>
                </c:pt>
                <c:pt idx="1461">
                  <c:v>28.45</c:v>
                </c:pt>
                <c:pt idx="1462">
                  <c:v>27.114999999999998</c:v>
                </c:pt>
                <c:pt idx="1463">
                  <c:v>27.06</c:v>
                </c:pt>
                <c:pt idx="1464">
                  <c:v>26.87</c:v>
                </c:pt>
                <c:pt idx="1465">
                  <c:v>26.76</c:v>
                </c:pt>
                <c:pt idx="1466">
                  <c:v>26.806999999999999</c:v>
                </c:pt>
                <c:pt idx="1467">
                  <c:v>26.806999999999999</c:v>
                </c:pt>
                <c:pt idx="1468">
                  <c:v>22.725000000000001</c:v>
                </c:pt>
                <c:pt idx="1469">
                  <c:v>23.09</c:v>
                </c:pt>
                <c:pt idx="1470">
                  <c:v>22.95</c:v>
                </c:pt>
                <c:pt idx="1471">
                  <c:v>22.815000000000001</c:v>
                </c:pt>
                <c:pt idx="1472">
                  <c:v>23.254999999999999</c:v>
                </c:pt>
                <c:pt idx="1473">
                  <c:v>22.114999999999998</c:v>
                </c:pt>
                <c:pt idx="1474">
                  <c:v>20.94</c:v>
                </c:pt>
                <c:pt idx="1475">
                  <c:v>20.164999999999999</c:v>
                </c:pt>
                <c:pt idx="1476">
                  <c:v>19.5</c:v>
                </c:pt>
                <c:pt idx="1477">
                  <c:v>19.484999999999999</c:v>
                </c:pt>
                <c:pt idx="1478">
                  <c:v>19.024999999999999</c:v>
                </c:pt>
                <c:pt idx="1479">
                  <c:v>18.97</c:v>
                </c:pt>
                <c:pt idx="1480">
                  <c:v>18.37</c:v>
                </c:pt>
                <c:pt idx="1481">
                  <c:v>18.524999999999999</c:v>
                </c:pt>
                <c:pt idx="1482">
                  <c:v>18.495000000000001</c:v>
                </c:pt>
                <c:pt idx="1483">
                  <c:v>18.184999999999999</c:v>
                </c:pt>
                <c:pt idx="1484">
                  <c:v>17.93</c:v>
                </c:pt>
                <c:pt idx="1485">
                  <c:v>17.914999999999999</c:v>
                </c:pt>
                <c:pt idx="1486">
                  <c:v>17.984999999999999</c:v>
                </c:pt>
                <c:pt idx="1487">
                  <c:v>17.895</c:v>
                </c:pt>
                <c:pt idx="1488">
                  <c:v>17.89</c:v>
                </c:pt>
                <c:pt idx="1489">
                  <c:v>17.882000000000001</c:v>
                </c:pt>
                <c:pt idx="1490">
                  <c:v>16.295000000000002</c:v>
                </c:pt>
                <c:pt idx="1491">
                  <c:v>15.92</c:v>
                </c:pt>
                <c:pt idx="1492">
                  <c:v>15.92</c:v>
                </c:pt>
                <c:pt idx="1493">
                  <c:v>14.3</c:v>
                </c:pt>
                <c:pt idx="1494">
                  <c:v>14.84</c:v>
                </c:pt>
                <c:pt idx="1495">
                  <c:v>14.9</c:v>
                </c:pt>
                <c:pt idx="1496">
                  <c:v>14.99</c:v>
                </c:pt>
                <c:pt idx="1497">
                  <c:v>14.97</c:v>
                </c:pt>
                <c:pt idx="1498">
                  <c:v>14.36</c:v>
                </c:pt>
                <c:pt idx="1499">
                  <c:v>14.58</c:v>
                </c:pt>
                <c:pt idx="1500">
                  <c:v>14.585000000000001</c:v>
                </c:pt>
                <c:pt idx="1501">
                  <c:v>14.324999999999999</c:v>
                </c:pt>
                <c:pt idx="1502">
                  <c:v>14.285</c:v>
                </c:pt>
                <c:pt idx="1503">
                  <c:v>13.94</c:v>
                </c:pt>
                <c:pt idx="1504">
                  <c:v>13.895</c:v>
                </c:pt>
                <c:pt idx="1505">
                  <c:v>14.31</c:v>
                </c:pt>
                <c:pt idx="1506">
                  <c:v>14.154999999999999</c:v>
                </c:pt>
                <c:pt idx="1507">
                  <c:v>14.244999999999999</c:v>
                </c:pt>
                <c:pt idx="1508">
                  <c:v>14.2</c:v>
                </c:pt>
                <c:pt idx="1509">
                  <c:v>14.167999999999999</c:v>
                </c:pt>
                <c:pt idx="1510">
                  <c:v>13.555</c:v>
                </c:pt>
                <c:pt idx="1511">
                  <c:v>13.18</c:v>
                </c:pt>
                <c:pt idx="1512">
                  <c:v>13.154999999999999</c:v>
                </c:pt>
                <c:pt idx="1513">
                  <c:v>13.645</c:v>
                </c:pt>
                <c:pt idx="1514">
                  <c:v>12.64</c:v>
                </c:pt>
                <c:pt idx="1515">
                  <c:v>13.335000000000001</c:v>
                </c:pt>
                <c:pt idx="1516">
                  <c:v>12.7</c:v>
                </c:pt>
                <c:pt idx="1517">
                  <c:v>12.525</c:v>
                </c:pt>
                <c:pt idx="1518">
                  <c:v>12.505000000000001</c:v>
                </c:pt>
                <c:pt idx="1519">
                  <c:v>12.535</c:v>
                </c:pt>
                <c:pt idx="1520">
                  <c:v>12.7</c:v>
                </c:pt>
                <c:pt idx="1521">
                  <c:v>13.515000000000001</c:v>
                </c:pt>
                <c:pt idx="1522">
                  <c:v>12.75</c:v>
                </c:pt>
                <c:pt idx="1523">
                  <c:v>13.16</c:v>
                </c:pt>
                <c:pt idx="1524">
                  <c:v>12.68</c:v>
                </c:pt>
                <c:pt idx="1525">
                  <c:v>12.625</c:v>
                </c:pt>
                <c:pt idx="1526">
                  <c:v>12.625</c:v>
                </c:pt>
                <c:pt idx="1527">
                  <c:v>12.625</c:v>
                </c:pt>
                <c:pt idx="1528">
                  <c:v>12.57</c:v>
                </c:pt>
                <c:pt idx="1529">
                  <c:v>12.625</c:v>
                </c:pt>
                <c:pt idx="1530">
                  <c:v>12.605</c:v>
                </c:pt>
                <c:pt idx="1531">
                  <c:v>12.593</c:v>
                </c:pt>
                <c:pt idx="1532">
                  <c:v>12.49</c:v>
                </c:pt>
                <c:pt idx="1533">
                  <c:v>12.85</c:v>
                </c:pt>
                <c:pt idx="1534">
                  <c:v>12.244999999999999</c:v>
                </c:pt>
                <c:pt idx="1535">
                  <c:v>12.234999999999999</c:v>
                </c:pt>
                <c:pt idx="1536">
                  <c:v>11.88</c:v>
                </c:pt>
                <c:pt idx="1537">
                  <c:v>11.875</c:v>
                </c:pt>
                <c:pt idx="1538">
                  <c:v>11.845000000000001</c:v>
                </c:pt>
                <c:pt idx="1539">
                  <c:v>11.64</c:v>
                </c:pt>
                <c:pt idx="1540">
                  <c:v>11.595000000000001</c:v>
                </c:pt>
                <c:pt idx="1541">
                  <c:v>11.55</c:v>
                </c:pt>
                <c:pt idx="1542">
                  <c:v>11.55</c:v>
                </c:pt>
                <c:pt idx="1543">
                  <c:v>11.494999999999999</c:v>
                </c:pt>
                <c:pt idx="1544">
                  <c:v>11.5</c:v>
                </c:pt>
                <c:pt idx="1545">
                  <c:v>11.31</c:v>
                </c:pt>
                <c:pt idx="1546">
                  <c:v>11.315</c:v>
                </c:pt>
                <c:pt idx="1547">
                  <c:v>11.315</c:v>
                </c:pt>
                <c:pt idx="1548">
                  <c:v>11.24</c:v>
                </c:pt>
                <c:pt idx="1549">
                  <c:v>11.21</c:v>
                </c:pt>
                <c:pt idx="1550">
                  <c:v>11.16</c:v>
                </c:pt>
                <c:pt idx="1551">
                  <c:v>11.115</c:v>
                </c:pt>
                <c:pt idx="1552">
                  <c:v>11.048999999999999</c:v>
                </c:pt>
                <c:pt idx="1553">
                  <c:v>9.8550000000000004</c:v>
                </c:pt>
                <c:pt idx="1554">
                  <c:v>9.9450000000000003</c:v>
                </c:pt>
                <c:pt idx="1555">
                  <c:v>9.7149999999999999</c:v>
                </c:pt>
                <c:pt idx="1556">
                  <c:v>9.84</c:v>
                </c:pt>
                <c:pt idx="1557">
                  <c:v>9.7550000000000008</c:v>
                </c:pt>
                <c:pt idx="1558">
                  <c:v>9.7349999999999994</c:v>
                </c:pt>
                <c:pt idx="1559">
                  <c:v>9.58</c:v>
                </c:pt>
                <c:pt idx="1560">
                  <c:v>9.35</c:v>
                </c:pt>
                <c:pt idx="1561">
                  <c:v>9.2349999999999994</c:v>
                </c:pt>
                <c:pt idx="1562">
                  <c:v>9.2349999999999994</c:v>
                </c:pt>
                <c:pt idx="1563">
                  <c:v>9.3650000000000002</c:v>
                </c:pt>
                <c:pt idx="1564">
                  <c:v>9.2850000000000001</c:v>
                </c:pt>
                <c:pt idx="1565">
                  <c:v>9.2650000000000006</c:v>
                </c:pt>
                <c:pt idx="1566">
                  <c:v>9.2850000000000001</c:v>
                </c:pt>
                <c:pt idx="1567">
                  <c:v>9.2850000000000001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2-F6F5-4836-883A-54C5C19F4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7227984"/>
        <c:axId val="487228968"/>
      </c:lineChart>
      <c:dateAx>
        <c:axId val="487227984"/>
        <c:scaling>
          <c:orientation val="minMax"/>
          <c:min val="44013"/>
        </c:scaling>
        <c:delete val="0"/>
        <c:axPos val="b"/>
        <c:numFmt formatCode="mm\.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it-IT"/>
          </a:p>
        </c:txPr>
        <c:crossAx val="487228968"/>
        <c:crosses val="autoZero"/>
        <c:auto val="0"/>
        <c:lblOffset val="100"/>
        <c:baseTimeUnit val="days"/>
        <c:majorUnit val="3"/>
        <c:majorTimeUnit val="months"/>
      </c:dateAx>
      <c:valAx>
        <c:axId val="48722896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it-IT"/>
          </a:p>
        </c:txPr>
        <c:crossAx val="48722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67017685787419"/>
          <c:y val="9.0695459980434059E-2"/>
          <c:w val="0.30869272043536095"/>
          <c:h val="0.27263190695315048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</a:defRPr>
      </a:pPr>
      <a:endParaRPr lang="it-IT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Foglio1!$L$7</c:f>
              <c:strCache>
                <c:ptCount val="1"/>
                <c:pt idx="0">
                  <c:v>Export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Foglio1!$K$8:$K$22</c:f>
              <c:numCache>
                <c:formatCode>General</c:formatCod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numCache>
            </c:numRef>
          </c:cat>
          <c:val>
            <c:numRef>
              <c:f>Foglio1!$L$8:$L$22</c:f>
              <c:numCache>
                <c:formatCode>0</c:formatCode>
                <c:ptCount val="15"/>
                <c:pt idx="0">
                  <c:v>560.00333499999999</c:v>
                </c:pt>
                <c:pt idx="1">
                  <c:v>532.76440400000001</c:v>
                </c:pt>
                <c:pt idx="2">
                  <c:v>489.39597700000002</c:v>
                </c:pt>
                <c:pt idx="3">
                  <c:v>497.32954699999999</c:v>
                </c:pt>
                <c:pt idx="4">
                  <c:v>489.00497300000001</c:v>
                </c:pt>
                <c:pt idx="5">
                  <c:v>486.58184699999998</c:v>
                </c:pt>
                <c:pt idx="6">
                  <c:v>527.19401000000005</c:v>
                </c:pt>
                <c:pt idx="7">
                  <c:v>533.25082699999996</c:v>
                </c:pt>
                <c:pt idx="8">
                  <c:v>510.90919400000001</c:v>
                </c:pt>
                <c:pt idx="9">
                  <c:v>533.02533700000004</c:v>
                </c:pt>
                <c:pt idx="10">
                  <c:v>526.70625399999994</c:v>
                </c:pt>
                <c:pt idx="11">
                  <c:v>552.93619000000001</c:v>
                </c:pt>
                <c:pt idx="12">
                  <c:v>633.06571399999996</c:v>
                </c:pt>
                <c:pt idx="13">
                  <c:v>615.17173600000001</c:v>
                </c:pt>
                <c:pt idx="14">
                  <c:v>764.14574600000003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F2-4119-9219-E5FD6707823B}"/>
            </c:ext>
          </c:extLst>
        </c:ser>
        <c:ser>
          <c:idx val="1"/>
          <c:order val="1"/>
          <c:tx>
            <c:strRef>
              <c:f>Foglio1!$M$7</c:f>
              <c:strCache>
                <c:ptCount val="1"/>
                <c:pt idx="0">
                  <c:v>Import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Foglio1!$K$8:$K$22</c:f>
              <c:numCache>
                <c:formatCode>General</c:formatCod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numCache>
            </c:numRef>
          </c:cat>
          <c:val>
            <c:numRef>
              <c:f>Foglio1!$M$8:$M$22</c:f>
              <c:numCache>
                <c:formatCode>0</c:formatCode>
                <c:ptCount val="15"/>
                <c:pt idx="0">
                  <c:v>120.80561</c:v>
                </c:pt>
                <c:pt idx="1">
                  <c:v>75.959564999999998</c:v>
                </c:pt>
                <c:pt idx="2">
                  <c:v>62.854246000000003</c:v>
                </c:pt>
                <c:pt idx="3">
                  <c:v>71.068648999999994</c:v>
                </c:pt>
                <c:pt idx="4">
                  <c:v>70.653820999999994</c:v>
                </c:pt>
                <c:pt idx="5">
                  <c:v>83.664974000000001</c:v>
                </c:pt>
                <c:pt idx="6">
                  <c:v>115.42814199999999</c:v>
                </c:pt>
                <c:pt idx="7">
                  <c:v>123.829296</c:v>
                </c:pt>
                <c:pt idx="8">
                  <c:v>128.75163000000001</c:v>
                </c:pt>
                <c:pt idx="9">
                  <c:v>146.93401700000001</c:v>
                </c:pt>
                <c:pt idx="10">
                  <c:v>132.010648</c:v>
                </c:pt>
                <c:pt idx="11">
                  <c:v>152.918554</c:v>
                </c:pt>
                <c:pt idx="12">
                  <c:v>163.82431299999999</c:v>
                </c:pt>
                <c:pt idx="13">
                  <c:v>164.37242000000001</c:v>
                </c:pt>
                <c:pt idx="14">
                  <c:v>335.58916399999998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F2-4119-9219-E5FD670782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571096"/>
        <c:axId val="1010574704"/>
      </c:barChart>
      <c:lineChart>
        <c:grouping val="standard"/>
        <c:varyColors val="0"/>
        <c:ser>
          <c:idx val="2"/>
          <c:order val="2"/>
          <c:tx>
            <c:strRef>
              <c:f>Foglio1!$N$7</c:f>
              <c:strCache>
                <c:ptCount val="1"/>
                <c:pt idx="0">
                  <c:v>Saldo commerciale (asse dx)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Foglio1!$K$8:$K$22</c:f>
              <c:numCache>
                <c:formatCode>General</c:formatCod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numCache>
            </c:numRef>
          </c:cat>
          <c:val>
            <c:numRef>
              <c:f>Foglio1!$N$8:$N$22</c:f>
              <c:numCache>
                <c:formatCode>0</c:formatCode>
                <c:ptCount val="15"/>
                <c:pt idx="0">
                  <c:v>439.19772499999999</c:v>
                </c:pt>
                <c:pt idx="1">
                  <c:v>456.80483900000002</c:v>
                </c:pt>
                <c:pt idx="2">
                  <c:v>426.54173100000003</c:v>
                </c:pt>
                <c:pt idx="3">
                  <c:v>426.260898</c:v>
                </c:pt>
                <c:pt idx="4">
                  <c:v>418.35115200000001</c:v>
                </c:pt>
                <c:pt idx="5">
                  <c:v>402.91687300000001</c:v>
                </c:pt>
                <c:pt idx="6">
                  <c:v>411.76586800000001</c:v>
                </c:pt>
                <c:pt idx="7">
                  <c:v>409.42153100000002</c:v>
                </c:pt>
                <c:pt idx="8">
                  <c:v>382.15756399999998</c:v>
                </c:pt>
                <c:pt idx="9">
                  <c:v>386.09132</c:v>
                </c:pt>
                <c:pt idx="10">
                  <c:v>394.695606</c:v>
                </c:pt>
                <c:pt idx="11">
                  <c:v>400.01763599999998</c:v>
                </c:pt>
                <c:pt idx="12">
                  <c:v>469.241401</c:v>
                </c:pt>
                <c:pt idx="13">
                  <c:v>450.79931599999998</c:v>
                </c:pt>
                <c:pt idx="14">
                  <c:v>428.55658199999999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F2-4119-9219-E5FD670782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121815"/>
        <c:axId val="841904863"/>
      </c:lineChart>
      <c:catAx>
        <c:axId val="101057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10574704"/>
        <c:crosses val="autoZero"/>
        <c:auto val="1"/>
        <c:lblAlgn val="ctr"/>
        <c:lblOffset val="100"/>
        <c:noMultiLvlLbl val="0"/>
      </c:catAx>
      <c:valAx>
        <c:axId val="1010574704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10571096"/>
        <c:crosses val="autoZero"/>
        <c:crossBetween val="between"/>
      </c:valAx>
      <c:valAx>
        <c:axId val="841904863"/>
        <c:scaling>
          <c:orientation val="minMax"/>
          <c:max val="500"/>
          <c:min val="350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89121815"/>
        <c:crosses val="max"/>
        <c:crossBetween val="between"/>
      </c:valAx>
      <c:catAx>
        <c:axId val="88912181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190486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/>
  </c:chart>
  <c:spPr>
    <a:noFill/>
    <a:ln w="25400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4">
    <c:autoUpdate val="0"/>
  </c:externalData>
  <c:userShapes r:id="rId5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955152844699401"/>
          <c:y val="4.9382716049382713E-2"/>
          <c:w val="0.63014956786558018"/>
          <c:h val="0.828579407372058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euro!$M$4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euro!$L$5:$L$14</c:f>
              <c:strCache>
                <c:ptCount val="10"/>
                <c:pt idx="0">
                  <c:v>Bulgaria</c:v>
                </c:pt>
                <c:pt idx="1">
                  <c:v>Grecia</c:v>
                </c:pt>
                <c:pt idx="2">
                  <c:v>Guyana</c:v>
                </c:pt>
                <c:pt idx="3">
                  <c:v>Cambogia</c:v>
                </c:pt>
                <c:pt idx="4">
                  <c:v>Thailandia</c:v>
                </c:pt>
                <c:pt idx="5">
                  <c:v>India</c:v>
                </c:pt>
                <c:pt idx="6">
                  <c:v>Paesi Bassi</c:v>
                </c:pt>
                <c:pt idx="7">
                  <c:v>Vietnam</c:v>
                </c:pt>
                <c:pt idx="8">
                  <c:v>Myanmar</c:v>
                </c:pt>
                <c:pt idx="9">
                  <c:v>Pakistan</c:v>
                </c:pt>
              </c:strCache>
            </c:strRef>
          </c:cat>
          <c:val>
            <c:numRef>
              <c:f>euro!$M$5:$M$14</c:f>
              <c:numCache>
                <c:formatCode>0</c:formatCode>
                <c:ptCount val="10"/>
                <c:pt idx="0">
                  <c:v>3.3769999999999998E-3</c:v>
                </c:pt>
                <c:pt idx="1">
                  <c:v>3.7762310000000001</c:v>
                </c:pt>
                <c:pt idx="2">
                  <c:v>12.390469</c:v>
                </c:pt>
                <c:pt idx="3">
                  <c:v>3.3323049999999999</c:v>
                </c:pt>
                <c:pt idx="4">
                  <c:v>20.338808</c:v>
                </c:pt>
                <c:pt idx="5">
                  <c:v>19.987659000000001</c:v>
                </c:pt>
                <c:pt idx="6">
                  <c:v>8.6017810000000008</c:v>
                </c:pt>
                <c:pt idx="7">
                  <c:v>5.3083619999999998</c:v>
                </c:pt>
                <c:pt idx="8">
                  <c:v>1.286969</c:v>
                </c:pt>
                <c:pt idx="9">
                  <c:v>68.955172000000005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E7-4BD4-A36C-19C962B2A68D}"/>
            </c:ext>
          </c:extLst>
        </c:ser>
        <c:ser>
          <c:idx val="1"/>
          <c:order val="1"/>
          <c:tx>
            <c:strRef>
              <c:f>euro!$N$4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euro!$L$5:$L$14</c:f>
              <c:strCache>
                <c:ptCount val="10"/>
                <c:pt idx="0">
                  <c:v>Bulgaria</c:v>
                </c:pt>
                <c:pt idx="1">
                  <c:v>Grecia</c:v>
                </c:pt>
                <c:pt idx="2">
                  <c:v>Guyana</c:v>
                </c:pt>
                <c:pt idx="3">
                  <c:v>Cambogia</c:v>
                </c:pt>
                <c:pt idx="4">
                  <c:v>Thailandia</c:v>
                </c:pt>
                <c:pt idx="5">
                  <c:v>India</c:v>
                </c:pt>
                <c:pt idx="6">
                  <c:v>Paesi Bassi</c:v>
                </c:pt>
                <c:pt idx="7">
                  <c:v>Vietnam</c:v>
                </c:pt>
                <c:pt idx="8">
                  <c:v>Myanmar</c:v>
                </c:pt>
                <c:pt idx="9">
                  <c:v>Pakistan</c:v>
                </c:pt>
              </c:strCache>
            </c:strRef>
          </c:cat>
          <c:val>
            <c:numRef>
              <c:f>euro!$N$5:$N$14</c:f>
              <c:numCache>
                <c:formatCode>0</c:formatCode>
                <c:ptCount val="10"/>
                <c:pt idx="0">
                  <c:v>10.341998999999999</c:v>
                </c:pt>
                <c:pt idx="1">
                  <c:v>11.574161</c:v>
                </c:pt>
                <c:pt idx="2">
                  <c:v>11.866009</c:v>
                </c:pt>
                <c:pt idx="3">
                  <c:v>12.991567999999999</c:v>
                </c:pt>
                <c:pt idx="4">
                  <c:v>19.463123</c:v>
                </c:pt>
                <c:pt idx="5">
                  <c:v>20.627475</c:v>
                </c:pt>
                <c:pt idx="6">
                  <c:v>21.933866999999999</c:v>
                </c:pt>
                <c:pt idx="7">
                  <c:v>27.050291999999999</c:v>
                </c:pt>
                <c:pt idx="8">
                  <c:v>63.898387</c:v>
                </c:pt>
                <c:pt idx="9">
                  <c:v>86.820847999999998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E7-4BD4-A36C-19C962B2A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7151241830065365"/>
          <c:y val="0.53115794869075705"/>
          <c:w val="0.16253071895424834"/>
          <c:h val="0.15907774154493315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26468613316187"/>
          <c:y val="5.1825677267373381E-2"/>
          <c:w val="0.65408924559572101"/>
          <c:h val="0.832063288908674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Foglio2!$M$4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Foglio2!$L$5:$L$14</c:f>
              <c:strCache>
                <c:ptCount val="10"/>
                <c:pt idx="0">
                  <c:v>Cambogia</c:v>
                </c:pt>
                <c:pt idx="1">
                  <c:v>Bulgaria</c:v>
                </c:pt>
                <c:pt idx="2">
                  <c:v>Thailandia</c:v>
                </c:pt>
                <c:pt idx="3">
                  <c:v>Grecia</c:v>
                </c:pt>
                <c:pt idx="4">
                  <c:v>India</c:v>
                </c:pt>
                <c:pt idx="5">
                  <c:v>Paesi Bassi</c:v>
                </c:pt>
                <c:pt idx="6">
                  <c:v>Guyana</c:v>
                </c:pt>
                <c:pt idx="7">
                  <c:v>Vietnam</c:v>
                </c:pt>
                <c:pt idx="8">
                  <c:v>Pakistan</c:v>
                </c:pt>
                <c:pt idx="9">
                  <c:v>Myanmar</c:v>
                </c:pt>
              </c:strCache>
            </c:strRef>
          </c:cat>
          <c:val>
            <c:numRef>
              <c:f>Foglio2!$M$5:$M$14</c:f>
              <c:numCache>
                <c:formatCode>0</c:formatCode>
                <c:ptCount val="10"/>
                <c:pt idx="0">
                  <c:v>4.4424520000000003</c:v>
                </c:pt>
                <c:pt idx="1">
                  <c:v>2.3909999999999999E-3</c:v>
                </c:pt>
                <c:pt idx="2">
                  <c:v>22.141736999999999</c:v>
                </c:pt>
                <c:pt idx="3">
                  <c:v>6.2850890000000001</c:v>
                </c:pt>
                <c:pt idx="4">
                  <c:v>23.109650999999999</c:v>
                </c:pt>
                <c:pt idx="5">
                  <c:v>8.7364149999999992</c:v>
                </c:pt>
                <c:pt idx="6">
                  <c:v>40.369900000000001</c:v>
                </c:pt>
                <c:pt idx="7">
                  <c:v>6.427073</c:v>
                </c:pt>
                <c:pt idx="8">
                  <c:v>91.677578999999994</c:v>
                </c:pt>
                <c:pt idx="9">
                  <c:v>2.875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4D-41D7-8F64-68048E9F8F94}"/>
            </c:ext>
          </c:extLst>
        </c:ser>
        <c:ser>
          <c:idx val="1"/>
          <c:order val="1"/>
          <c:tx>
            <c:strRef>
              <c:f>Foglio2!$N$4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0"/>
                  <c:y val="-5.398445685379502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4D-41D7-8F64-68048E9F8F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Foglio2!$L$5:$L$14</c:f>
              <c:strCache>
                <c:ptCount val="10"/>
                <c:pt idx="0">
                  <c:v>Cambogia</c:v>
                </c:pt>
                <c:pt idx="1">
                  <c:v>Bulgaria</c:v>
                </c:pt>
                <c:pt idx="2">
                  <c:v>Thailandia</c:v>
                </c:pt>
                <c:pt idx="3">
                  <c:v>Grecia</c:v>
                </c:pt>
                <c:pt idx="4">
                  <c:v>India</c:v>
                </c:pt>
                <c:pt idx="5">
                  <c:v>Paesi Bassi</c:v>
                </c:pt>
                <c:pt idx="6">
                  <c:v>Guyana</c:v>
                </c:pt>
                <c:pt idx="7">
                  <c:v>Vietnam</c:v>
                </c:pt>
                <c:pt idx="8">
                  <c:v>Pakistan</c:v>
                </c:pt>
                <c:pt idx="9">
                  <c:v>Myanmar</c:v>
                </c:pt>
              </c:strCache>
            </c:strRef>
          </c:cat>
          <c:val>
            <c:numRef>
              <c:f>Foglio2!$N$5:$N$14</c:f>
              <c:numCache>
                <c:formatCode>0</c:formatCode>
                <c:ptCount val="10"/>
                <c:pt idx="0">
                  <c:v>13.480259</c:v>
                </c:pt>
                <c:pt idx="1">
                  <c:v>13.806385000000001</c:v>
                </c:pt>
                <c:pt idx="2">
                  <c:v>16.104949000000001</c:v>
                </c:pt>
                <c:pt idx="3">
                  <c:v>17.366869000000001</c:v>
                </c:pt>
                <c:pt idx="4">
                  <c:v>17.693957000000001</c:v>
                </c:pt>
                <c:pt idx="5">
                  <c:v>19.588259000000001</c:v>
                </c:pt>
                <c:pt idx="6">
                  <c:v>23.686091999999999</c:v>
                </c:pt>
                <c:pt idx="7">
                  <c:v>31.584211</c:v>
                </c:pt>
                <c:pt idx="8">
                  <c:v>87.656964000000002</c:v>
                </c:pt>
                <c:pt idx="9">
                  <c:v>118.40582000000001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4D-41D7-8F64-68048E9F8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246013071895423"/>
          <c:y val="0.49383007336097123"/>
          <c:w val="0.17083137254901962"/>
          <c:h val="0.22348441427153762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100"/>
      </a:pPr>
      <a:endParaRPr lang="it-IT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2282465277777775"/>
          <c:y val="3.9975007751059576E-2"/>
          <c:w val="0.43198952767873167"/>
          <c:h val="0.8390506250422964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665-4590-81AF-2C06682DA923}"/>
              </c:ext>
            </c:extLst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665-4590-81AF-2C06682DA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QdM_riso_val!$U$9:$U$18</c:f>
              <c:strCache>
                <c:ptCount val="10"/>
                <c:pt idx="0">
                  <c:v>Uruguay</c:v>
                </c:pt>
                <c:pt idx="1">
                  <c:v>Cambogia</c:v>
                </c:pt>
                <c:pt idx="2">
                  <c:v>Myanmar</c:v>
                </c:pt>
                <c:pt idx="3">
                  <c:v>Italia</c:v>
                </c:pt>
                <c:pt idx="4">
                  <c:v>Cina</c:v>
                </c:pt>
                <c:pt idx="5">
                  <c:v>Stati Uniti</c:v>
                </c:pt>
                <c:pt idx="6">
                  <c:v>Pakistan</c:v>
                </c:pt>
                <c:pt idx="7">
                  <c:v>Vietnam</c:v>
                </c:pt>
                <c:pt idx="8">
                  <c:v>Thailandia</c:v>
                </c:pt>
                <c:pt idx="9">
                  <c:v>India</c:v>
                </c:pt>
              </c:strCache>
            </c:strRef>
          </c:cat>
          <c:val>
            <c:numRef>
              <c:f>QdM_riso_val!$V$9:$V$18</c:f>
              <c:numCache>
                <c:formatCode>0.0</c:formatCode>
                <c:ptCount val="10"/>
                <c:pt idx="0">
                  <c:v>1.2937010793306003</c:v>
                </c:pt>
                <c:pt idx="1">
                  <c:v>1.6801455115097963</c:v>
                </c:pt>
                <c:pt idx="2">
                  <c:v>2.5986906956623983</c:v>
                </c:pt>
                <c:pt idx="3">
                  <c:v>2.6666288124660253</c:v>
                </c:pt>
                <c:pt idx="4">
                  <c:v>3.6752666535988658</c:v>
                </c:pt>
                <c:pt idx="5">
                  <c:v>5.5025139824450928</c:v>
                </c:pt>
                <c:pt idx="6">
                  <c:v>8.4142932868673643</c:v>
                </c:pt>
                <c:pt idx="7">
                  <c:v>10.079646954356505</c:v>
                </c:pt>
                <c:pt idx="8">
                  <c:v>13.039156196809129</c:v>
                </c:pt>
                <c:pt idx="9">
                  <c:v>37.536032058373181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65-4590-81AF-2C06682DA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100"/>
      </a:pPr>
      <a:endParaRPr lang="it-IT"/>
    </a:p>
  </c:txPr>
  <c:externalData r:id="rId4">
    <c:autoUpdate val="0"/>
  </c:externalData>
  <c:userShapes r:id="rId5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579-4A0D-81F4-E25EFE1BC8DA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579-4A0D-81F4-E25EFE1BC8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QdM_riso_val!$Y$9:$Y$18</c:f>
              <c:strCache>
                <c:ptCount val="10"/>
                <c:pt idx="0">
                  <c:v>Cina</c:v>
                </c:pt>
                <c:pt idx="1">
                  <c:v>Myanmar</c:v>
                </c:pt>
                <c:pt idx="2">
                  <c:v>Cambogia</c:v>
                </c:pt>
                <c:pt idx="3">
                  <c:v>Belgio</c:v>
                </c:pt>
                <c:pt idx="4">
                  <c:v>Pakistan</c:v>
                </c:pt>
                <c:pt idx="5">
                  <c:v>Italia</c:v>
                </c:pt>
                <c:pt idx="6">
                  <c:v>Stati Uniti</c:v>
                </c:pt>
                <c:pt idx="7">
                  <c:v>Vietnam</c:v>
                </c:pt>
                <c:pt idx="8">
                  <c:v>Thailandia</c:v>
                </c:pt>
                <c:pt idx="9">
                  <c:v>India</c:v>
                </c:pt>
              </c:strCache>
            </c:strRef>
          </c:cat>
          <c:val>
            <c:numRef>
              <c:f>QdM_riso_val!$Z$9:$Z$18</c:f>
              <c:numCache>
                <c:formatCode>0.0</c:formatCode>
                <c:ptCount val="10"/>
                <c:pt idx="0">
                  <c:v>0.92413980389740091</c:v>
                </c:pt>
                <c:pt idx="1">
                  <c:v>1.1411085837335417</c:v>
                </c:pt>
                <c:pt idx="2">
                  <c:v>1.3538874186355012</c:v>
                </c:pt>
                <c:pt idx="3">
                  <c:v>3.2330827847268129</c:v>
                </c:pt>
                <c:pt idx="4">
                  <c:v>6.6603778877654545</c:v>
                </c:pt>
                <c:pt idx="5">
                  <c:v>7.1459329373139768</c:v>
                </c:pt>
                <c:pt idx="6">
                  <c:v>10.621545498244259</c:v>
                </c:pt>
                <c:pt idx="7">
                  <c:v>13.20823937734475</c:v>
                </c:pt>
                <c:pt idx="8">
                  <c:v>13.794995931754372</c:v>
                </c:pt>
                <c:pt idx="9">
                  <c:v>28.923453955110229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79-4A0D-81F4-E25EFE1BC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100"/>
      </a:pPr>
      <a:endParaRPr lang="it-IT"/>
    </a:p>
  </c:txPr>
  <c:externalData r:id="rId4">
    <c:autoUpdate val="0"/>
  </c:externalData>
  <c:userShapes r:id="rId5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070196078431372"/>
          <c:y val="5.5415617128463476E-2"/>
          <c:w val="0.49188398692810459"/>
          <c:h val="0.790806263769150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'8 dig'!$B$73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'8 dig'!$A$74:$A$78</c:f>
              <c:strCache>
                <c:ptCount val="5"/>
                <c:pt idx="0">
                  <c:v>Risone (riso paddy)</c:v>
                </c:pt>
                <c:pt idx="1">
                  <c:v>Rotture di riso</c:v>
                </c:pt>
                <c:pt idx="2">
                  <c:v>Riso semigreggio (riso "cargo" o riso "bruno")</c:v>
                </c:pt>
                <c:pt idx="3">
                  <c:v>Riso semilavorato o lavorato "parboiled"</c:v>
                </c:pt>
                <c:pt idx="4">
                  <c:v>Riso semilavorato o lavorato (no parboiled)</c:v>
                </c:pt>
              </c:strCache>
            </c:strRef>
          </c:cat>
          <c:val>
            <c:numRef>
              <c:f>'8 dig'!$B$74:$B$78</c:f>
              <c:numCache>
                <c:formatCode>0</c:formatCode>
                <c:ptCount val="5"/>
                <c:pt idx="0">
                  <c:v>10.129351</c:v>
                </c:pt>
                <c:pt idx="1">
                  <c:v>16.909101</c:v>
                </c:pt>
                <c:pt idx="2">
                  <c:v>56.550668000000002</c:v>
                </c:pt>
                <c:pt idx="3">
                  <c:v>105.911092</c:v>
                </c:pt>
                <c:pt idx="4">
                  <c:v>425.67152399999998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95-4D10-A144-EC647AC0F3D4}"/>
            </c:ext>
          </c:extLst>
        </c:ser>
        <c:ser>
          <c:idx val="1"/>
          <c:order val="1"/>
          <c:tx>
            <c:strRef>
              <c:f>'8 dig'!$C$73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 dig'!$A$74:$A$78</c:f>
              <c:strCache>
                <c:ptCount val="5"/>
                <c:pt idx="0">
                  <c:v>Risone (riso paddy)</c:v>
                </c:pt>
                <c:pt idx="1">
                  <c:v>Rotture di riso</c:v>
                </c:pt>
                <c:pt idx="2">
                  <c:v>Riso semigreggio (riso "cargo" o riso "bruno")</c:v>
                </c:pt>
                <c:pt idx="3">
                  <c:v>Riso semilavorato o lavorato "parboiled"</c:v>
                </c:pt>
                <c:pt idx="4">
                  <c:v>Riso semilavorato o lavorato (no parboiled)</c:v>
                </c:pt>
              </c:strCache>
            </c:strRef>
          </c:cat>
          <c:val>
            <c:numRef>
              <c:f>'8 dig'!$C$74:$C$78</c:f>
              <c:numCache>
                <c:formatCode>0</c:formatCode>
                <c:ptCount val="5"/>
                <c:pt idx="0">
                  <c:v>11.406509</c:v>
                </c:pt>
                <c:pt idx="1">
                  <c:v>16.690182</c:v>
                </c:pt>
                <c:pt idx="2">
                  <c:v>56.936655999999999</c:v>
                </c:pt>
                <c:pt idx="3">
                  <c:v>138.27282099999999</c:v>
                </c:pt>
                <c:pt idx="4">
                  <c:v>540.83957799999996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95-4D10-A144-EC647AC0F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6676286857066"/>
          <c:y val="0.43836208053543391"/>
          <c:w val="0.1786595955959441"/>
          <c:h val="0.25126989678570583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050"/>
      </a:pPr>
      <a:endParaRPr lang="it-IT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paesi!$M$4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paesi!$L$6:$L$16</c:f>
              <c:strCache>
                <c:ptCount val="11"/>
                <c:pt idx="0">
                  <c:v>Polonia</c:v>
                </c:pt>
                <c:pt idx="1">
                  <c:v>Stati Uniti</c:v>
                </c:pt>
                <c:pt idx="2">
                  <c:v>Austria</c:v>
                </c:pt>
                <c:pt idx="3">
                  <c:v>Svizzera</c:v>
                </c:pt>
                <c:pt idx="4">
                  <c:v>Belgio</c:v>
                </c:pt>
                <c:pt idx="5">
                  <c:v>Spagna</c:v>
                </c:pt>
                <c:pt idx="6">
                  <c:v>Repubblica Ceca</c:v>
                </c:pt>
                <c:pt idx="7">
                  <c:v>Paesi Bassi</c:v>
                </c:pt>
                <c:pt idx="8">
                  <c:v>Regno Unito</c:v>
                </c:pt>
                <c:pt idx="9">
                  <c:v>Germania</c:v>
                </c:pt>
                <c:pt idx="10">
                  <c:v>Francia</c:v>
                </c:pt>
              </c:strCache>
            </c:strRef>
          </c:cat>
          <c:val>
            <c:numRef>
              <c:f>paesi!$M$6:$M$16</c:f>
              <c:numCache>
                <c:formatCode>0</c:formatCode>
                <c:ptCount val="11"/>
                <c:pt idx="0">
                  <c:v>16.105387</c:v>
                </c:pt>
                <c:pt idx="1">
                  <c:v>11.9528</c:v>
                </c:pt>
                <c:pt idx="2">
                  <c:v>20.144219</c:v>
                </c:pt>
                <c:pt idx="3">
                  <c:v>22.162661</c:v>
                </c:pt>
                <c:pt idx="4">
                  <c:v>26.759312000000001</c:v>
                </c:pt>
                <c:pt idx="5">
                  <c:v>18.181875000000002</c:v>
                </c:pt>
                <c:pt idx="6">
                  <c:v>24.192143000000002</c:v>
                </c:pt>
                <c:pt idx="7">
                  <c:v>24.632176000000001</c:v>
                </c:pt>
                <c:pt idx="8">
                  <c:v>50.442247999999999</c:v>
                </c:pt>
                <c:pt idx="9">
                  <c:v>116.56814799999999</c:v>
                </c:pt>
                <c:pt idx="10">
                  <c:v>141.58985000000001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1D-4234-91A7-91235F159138}"/>
            </c:ext>
          </c:extLst>
        </c:ser>
        <c:ser>
          <c:idx val="1"/>
          <c:order val="1"/>
          <c:tx>
            <c:strRef>
              <c:f>paesi!$N$4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paesi!$L$6:$L$16</c:f>
              <c:strCache>
                <c:ptCount val="11"/>
                <c:pt idx="0">
                  <c:v>Polonia</c:v>
                </c:pt>
                <c:pt idx="1">
                  <c:v>Stati Uniti</c:v>
                </c:pt>
                <c:pt idx="2">
                  <c:v>Austria</c:v>
                </c:pt>
                <c:pt idx="3">
                  <c:v>Svizzera</c:v>
                </c:pt>
                <c:pt idx="4">
                  <c:v>Belgio</c:v>
                </c:pt>
                <c:pt idx="5">
                  <c:v>Spagna</c:v>
                </c:pt>
                <c:pt idx="6">
                  <c:v>Repubblica Ceca</c:v>
                </c:pt>
                <c:pt idx="7">
                  <c:v>Paesi Bassi</c:v>
                </c:pt>
                <c:pt idx="8">
                  <c:v>Regno Unito</c:v>
                </c:pt>
                <c:pt idx="9">
                  <c:v>Germania</c:v>
                </c:pt>
                <c:pt idx="10">
                  <c:v>Francia</c:v>
                </c:pt>
              </c:strCache>
            </c:strRef>
          </c:cat>
          <c:val>
            <c:numRef>
              <c:f>paesi!$N$6:$N$16</c:f>
              <c:numCache>
                <c:formatCode>0</c:formatCode>
                <c:ptCount val="11"/>
                <c:pt idx="0">
                  <c:v>17.243604999999999</c:v>
                </c:pt>
                <c:pt idx="1">
                  <c:v>17.440422999999999</c:v>
                </c:pt>
                <c:pt idx="2">
                  <c:v>28.194787000000002</c:v>
                </c:pt>
                <c:pt idx="3">
                  <c:v>28.241499999999998</c:v>
                </c:pt>
                <c:pt idx="4">
                  <c:v>29.044392999999999</c:v>
                </c:pt>
                <c:pt idx="5">
                  <c:v>29.065311999999999</c:v>
                </c:pt>
                <c:pt idx="6">
                  <c:v>29.830444</c:v>
                </c:pt>
                <c:pt idx="7">
                  <c:v>31.807426</c:v>
                </c:pt>
                <c:pt idx="8">
                  <c:v>65.861091999999999</c:v>
                </c:pt>
                <c:pt idx="9">
                  <c:v>157.590148</c:v>
                </c:pt>
                <c:pt idx="10">
                  <c:v>168.91301799999999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1D-4234-91A7-91235F159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1301568627450982"/>
          <c:y val="0.61336922444571607"/>
          <c:w val="0.16253071895424834"/>
          <c:h val="0.15326332417250299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it-IT"/>
    </a:p>
  </c:txPr>
  <c:externalData r:id="rId4">
    <c:autoUpdate val="0"/>
  </c:externalData>
  <c:userShapes r:id="rId5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Foglio4!$F$79</c:f>
              <c:strCache>
                <c:ptCount val="1"/>
                <c:pt idx="0">
                  <c:v>Francia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21A-48D9-805A-2513884D7EC2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21A-48D9-805A-2513884D7E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Foglio4!$E$80:$E$84</c:f>
              <c:strCache>
                <c:ptCount val="5"/>
                <c:pt idx="0">
                  <c:v>Paesi Bassi</c:v>
                </c:pt>
                <c:pt idx="1">
                  <c:v>Thailandia</c:v>
                </c:pt>
                <c:pt idx="2">
                  <c:v>Cambogia</c:v>
                </c:pt>
                <c:pt idx="3">
                  <c:v>Belgio</c:v>
                </c:pt>
                <c:pt idx="4">
                  <c:v>Italia</c:v>
                </c:pt>
              </c:strCache>
            </c:strRef>
          </c:cat>
          <c:val>
            <c:numRef>
              <c:f>Foglio4!$F$80:$F$84</c:f>
              <c:numCache>
                <c:formatCode>0</c:formatCode>
                <c:ptCount val="5"/>
                <c:pt idx="0">
                  <c:v>6.7573253066632919</c:v>
                </c:pt>
                <c:pt idx="1">
                  <c:v>10.858920442897354</c:v>
                </c:pt>
                <c:pt idx="2">
                  <c:v>14.394475017296363</c:v>
                </c:pt>
                <c:pt idx="3">
                  <c:v>21.819619403249995</c:v>
                </c:pt>
                <c:pt idx="4">
                  <c:v>24.850429922000075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1A-48D9-805A-2513884D7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Foglio4!$J$79</c:f>
              <c:strCache>
                <c:ptCount val="1"/>
                <c:pt idx="0">
                  <c:v>Germania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F8E-4BB3-829A-654EC5E68AD6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F8E-4BB3-829A-654EC5E68A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Foglio4!$I$80:$I$84</c:f>
              <c:strCache>
                <c:ptCount val="5"/>
                <c:pt idx="0">
                  <c:v>Pakistan</c:v>
                </c:pt>
                <c:pt idx="1">
                  <c:v>India</c:v>
                </c:pt>
                <c:pt idx="2">
                  <c:v>Belgio</c:v>
                </c:pt>
                <c:pt idx="3">
                  <c:v>Paesi Bassi</c:v>
                </c:pt>
                <c:pt idx="4">
                  <c:v>Italia</c:v>
                </c:pt>
              </c:strCache>
            </c:strRef>
          </c:cat>
          <c:val>
            <c:numRef>
              <c:f>Foglio4!$J$80:$J$84</c:f>
              <c:numCache>
                <c:formatCode>#,##0</c:formatCode>
                <c:ptCount val="5"/>
                <c:pt idx="0">
                  <c:v>5.250231401814025</c:v>
                </c:pt>
                <c:pt idx="1">
                  <c:v>8.1539736496215092</c:v>
                </c:pt>
                <c:pt idx="2">
                  <c:v>12.881336361546092</c:v>
                </c:pt>
                <c:pt idx="3">
                  <c:v>15.403946694213309</c:v>
                </c:pt>
                <c:pt idx="4">
                  <c:v>32.621376225766504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8E-4BB3-829A-654EC5E68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Foglio4!$N$79</c:f>
              <c:strCache>
                <c:ptCount val="1"/>
                <c:pt idx="0">
                  <c:v>Regno Unito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FE-4B04-929B-F5B20ED52FB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7FE-4B04-929B-F5B20ED52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Foglio4!$M$80:$M$84</c:f>
              <c:strCache>
                <c:ptCount val="5"/>
                <c:pt idx="0">
                  <c:v>Uruguay</c:v>
                </c:pt>
                <c:pt idx="1">
                  <c:v>Spagna</c:v>
                </c:pt>
                <c:pt idx="2">
                  <c:v>Italia</c:v>
                </c:pt>
                <c:pt idx="3">
                  <c:v>Pakistan</c:v>
                </c:pt>
                <c:pt idx="4">
                  <c:v>India</c:v>
                </c:pt>
              </c:strCache>
            </c:strRef>
          </c:cat>
          <c:val>
            <c:numRef>
              <c:f>Foglio4!$N$80:$N$84</c:f>
              <c:numCache>
                <c:formatCode>#,##0</c:formatCode>
                <c:ptCount val="5"/>
                <c:pt idx="0">
                  <c:v>6.7276816642135158</c:v>
                </c:pt>
                <c:pt idx="1">
                  <c:v>8.5564487619760321</c:v>
                </c:pt>
                <c:pt idx="2">
                  <c:v>13.605617094457886</c:v>
                </c:pt>
                <c:pt idx="3">
                  <c:v>16.534081621569587</c:v>
                </c:pt>
                <c:pt idx="4">
                  <c:v>26.837558632150394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FE-4B04-929B-F5B20ED52F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2257266981631417E-2"/>
          <c:y val="2.9202342018187971E-2"/>
          <c:w val="0.95125955052369426"/>
          <c:h val="0.9151916335864746"/>
        </c:manualLayout>
      </c:layout>
      <c:lineChart>
        <c:grouping val="standard"/>
        <c:varyColors val="0"/>
        <c:ser>
          <c:idx val="6"/>
          <c:order val="0"/>
          <c:tx>
            <c:strRef>
              <c:f>'EU28'!$W$4:$W$5</c:f>
              <c:strCache>
                <c:ptCount val="2"/>
                <c:pt idx="1">
                  <c:v>5Y seas. AVG</c:v>
                </c:pt>
              </c:strCache>
            </c:strRef>
          </c:tx>
          <c:spPr>
            <a:ln w="28575" cap="rnd">
              <a:solidFill>
                <a:srgbClr val="003A79"/>
              </a:solidFill>
              <a:round/>
            </a:ln>
            <a:effectLst/>
          </c:spPr>
          <c:marker>
            <c:symbol val="none"/>
          </c:marker>
          <c:cat>
            <c:numRef>
              <c:f>'EU28'!$N$6:$N$370</c:f>
              <c:numCache>
                <c:formatCode>d\-mmm</c:formatCode>
                <c:ptCount val="365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  <c:pt idx="120">
                  <c:v>44317</c:v>
                </c:pt>
                <c:pt idx="121">
                  <c:v>44318</c:v>
                </c:pt>
                <c:pt idx="122">
                  <c:v>44319</c:v>
                </c:pt>
                <c:pt idx="123">
                  <c:v>44320</c:v>
                </c:pt>
                <c:pt idx="124">
                  <c:v>44321</c:v>
                </c:pt>
                <c:pt idx="125">
                  <c:v>44322</c:v>
                </c:pt>
                <c:pt idx="126">
                  <c:v>44323</c:v>
                </c:pt>
                <c:pt idx="127">
                  <c:v>44324</c:v>
                </c:pt>
                <c:pt idx="128">
                  <c:v>44325</c:v>
                </c:pt>
                <c:pt idx="129">
                  <c:v>44326</c:v>
                </c:pt>
                <c:pt idx="130">
                  <c:v>44327</c:v>
                </c:pt>
                <c:pt idx="131">
                  <c:v>44328</c:v>
                </c:pt>
                <c:pt idx="132">
                  <c:v>44329</c:v>
                </c:pt>
                <c:pt idx="133">
                  <c:v>44330</c:v>
                </c:pt>
                <c:pt idx="134">
                  <c:v>44331</c:v>
                </c:pt>
                <c:pt idx="135">
                  <c:v>44332</c:v>
                </c:pt>
                <c:pt idx="136">
                  <c:v>44333</c:v>
                </c:pt>
                <c:pt idx="137">
                  <c:v>44334</c:v>
                </c:pt>
                <c:pt idx="138">
                  <c:v>44335</c:v>
                </c:pt>
                <c:pt idx="139">
                  <c:v>44336</c:v>
                </c:pt>
                <c:pt idx="140">
                  <c:v>44337</c:v>
                </c:pt>
                <c:pt idx="141">
                  <c:v>44338</c:v>
                </c:pt>
                <c:pt idx="142">
                  <c:v>44339</c:v>
                </c:pt>
                <c:pt idx="143">
                  <c:v>44340</c:v>
                </c:pt>
                <c:pt idx="144">
                  <c:v>44341</c:v>
                </c:pt>
                <c:pt idx="145">
                  <c:v>44342</c:v>
                </c:pt>
                <c:pt idx="146">
                  <c:v>44343</c:v>
                </c:pt>
                <c:pt idx="147">
                  <c:v>44344</c:v>
                </c:pt>
                <c:pt idx="148">
                  <c:v>44345</c:v>
                </c:pt>
                <c:pt idx="149">
                  <c:v>44346</c:v>
                </c:pt>
                <c:pt idx="150">
                  <c:v>44347</c:v>
                </c:pt>
                <c:pt idx="151">
                  <c:v>44348</c:v>
                </c:pt>
                <c:pt idx="152">
                  <c:v>44349</c:v>
                </c:pt>
                <c:pt idx="153">
                  <c:v>44350</c:v>
                </c:pt>
                <c:pt idx="154">
                  <c:v>44351</c:v>
                </c:pt>
                <c:pt idx="155">
                  <c:v>44352</c:v>
                </c:pt>
                <c:pt idx="156">
                  <c:v>44353</c:v>
                </c:pt>
                <c:pt idx="157">
                  <c:v>44354</c:v>
                </c:pt>
                <c:pt idx="158">
                  <c:v>44355</c:v>
                </c:pt>
                <c:pt idx="159">
                  <c:v>44356</c:v>
                </c:pt>
                <c:pt idx="160">
                  <c:v>44357</c:v>
                </c:pt>
                <c:pt idx="161">
                  <c:v>44358</c:v>
                </c:pt>
                <c:pt idx="162">
                  <c:v>44359</c:v>
                </c:pt>
                <c:pt idx="163">
                  <c:v>44360</c:v>
                </c:pt>
                <c:pt idx="164">
                  <c:v>44361</c:v>
                </c:pt>
                <c:pt idx="165">
                  <c:v>44362</c:v>
                </c:pt>
                <c:pt idx="166">
                  <c:v>44363</c:v>
                </c:pt>
                <c:pt idx="167">
                  <c:v>44364</c:v>
                </c:pt>
                <c:pt idx="168">
                  <c:v>44365</c:v>
                </c:pt>
                <c:pt idx="169">
                  <c:v>44366</c:v>
                </c:pt>
                <c:pt idx="170">
                  <c:v>44367</c:v>
                </c:pt>
                <c:pt idx="171">
                  <c:v>44368</c:v>
                </c:pt>
                <c:pt idx="172">
                  <c:v>44369</c:v>
                </c:pt>
                <c:pt idx="173">
                  <c:v>44370</c:v>
                </c:pt>
                <c:pt idx="174">
                  <c:v>44371</c:v>
                </c:pt>
                <c:pt idx="175">
                  <c:v>44372</c:v>
                </c:pt>
                <c:pt idx="176">
                  <c:v>44373</c:v>
                </c:pt>
                <c:pt idx="177">
                  <c:v>44374</c:v>
                </c:pt>
                <c:pt idx="178">
                  <c:v>44375</c:v>
                </c:pt>
                <c:pt idx="179">
                  <c:v>44376</c:v>
                </c:pt>
                <c:pt idx="180">
                  <c:v>44377</c:v>
                </c:pt>
                <c:pt idx="181">
                  <c:v>44378</c:v>
                </c:pt>
                <c:pt idx="182">
                  <c:v>44379</c:v>
                </c:pt>
                <c:pt idx="183">
                  <c:v>44380</c:v>
                </c:pt>
                <c:pt idx="184">
                  <c:v>44381</c:v>
                </c:pt>
                <c:pt idx="185">
                  <c:v>44382</c:v>
                </c:pt>
                <c:pt idx="186">
                  <c:v>44383</c:v>
                </c:pt>
                <c:pt idx="187">
                  <c:v>44384</c:v>
                </c:pt>
                <c:pt idx="188">
                  <c:v>44385</c:v>
                </c:pt>
                <c:pt idx="189">
                  <c:v>44386</c:v>
                </c:pt>
                <c:pt idx="190">
                  <c:v>44387</c:v>
                </c:pt>
                <c:pt idx="191">
                  <c:v>44388</c:v>
                </c:pt>
                <c:pt idx="192">
                  <c:v>44389</c:v>
                </c:pt>
                <c:pt idx="193">
                  <c:v>44390</c:v>
                </c:pt>
                <c:pt idx="194">
                  <c:v>44391</c:v>
                </c:pt>
                <c:pt idx="195">
                  <c:v>44392</c:v>
                </c:pt>
                <c:pt idx="196">
                  <c:v>44393</c:v>
                </c:pt>
                <c:pt idx="197">
                  <c:v>44394</c:v>
                </c:pt>
                <c:pt idx="198">
                  <c:v>44395</c:v>
                </c:pt>
                <c:pt idx="199">
                  <c:v>44396</c:v>
                </c:pt>
                <c:pt idx="200">
                  <c:v>44397</c:v>
                </c:pt>
                <c:pt idx="201">
                  <c:v>44398</c:v>
                </c:pt>
                <c:pt idx="202">
                  <c:v>44399</c:v>
                </c:pt>
                <c:pt idx="203">
                  <c:v>44400</c:v>
                </c:pt>
                <c:pt idx="204">
                  <c:v>44401</c:v>
                </c:pt>
                <c:pt idx="205">
                  <c:v>44402</c:v>
                </c:pt>
                <c:pt idx="206">
                  <c:v>44403</c:v>
                </c:pt>
                <c:pt idx="207">
                  <c:v>44404</c:v>
                </c:pt>
                <c:pt idx="208">
                  <c:v>44405</c:v>
                </c:pt>
                <c:pt idx="209">
                  <c:v>44406</c:v>
                </c:pt>
                <c:pt idx="210">
                  <c:v>44407</c:v>
                </c:pt>
                <c:pt idx="211">
                  <c:v>44408</c:v>
                </c:pt>
                <c:pt idx="212">
                  <c:v>44409</c:v>
                </c:pt>
                <c:pt idx="213">
                  <c:v>44410</c:v>
                </c:pt>
                <c:pt idx="214">
                  <c:v>44411</c:v>
                </c:pt>
                <c:pt idx="215">
                  <c:v>44412</c:v>
                </c:pt>
                <c:pt idx="216">
                  <c:v>44413</c:v>
                </c:pt>
                <c:pt idx="217">
                  <c:v>44414</c:v>
                </c:pt>
                <c:pt idx="218">
                  <c:v>44415</c:v>
                </c:pt>
                <c:pt idx="219">
                  <c:v>44416</c:v>
                </c:pt>
                <c:pt idx="220">
                  <c:v>44417</c:v>
                </c:pt>
                <c:pt idx="221">
                  <c:v>44418</c:v>
                </c:pt>
                <c:pt idx="222">
                  <c:v>44419</c:v>
                </c:pt>
                <c:pt idx="223">
                  <c:v>44420</c:v>
                </c:pt>
                <c:pt idx="224">
                  <c:v>44421</c:v>
                </c:pt>
                <c:pt idx="225">
                  <c:v>44422</c:v>
                </c:pt>
                <c:pt idx="226">
                  <c:v>44423</c:v>
                </c:pt>
                <c:pt idx="227">
                  <c:v>44424</c:v>
                </c:pt>
                <c:pt idx="228">
                  <c:v>44425</c:v>
                </c:pt>
                <c:pt idx="229">
                  <c:v>44426</c:v>
                </c:pt>
                <c:pt idx="230">
                  <c:v>44427</c:v>
                </c:pt>
                <c:pt idx="231">
                  <c:v>44428</c:v>
                </c:pt>
                <c:pt idx="232">
                  <c:v>44429</c:v>
                </c:pt>
                <c:pt idx="233">
                  <c:v>44430</c:v>
                </c:pt>
                <c:pt idx="234">
                  <c:v>44431</c:v>
                </c:pt>
                <c:pt idx="235">
                  <c:v>44432</c:v>
                </c:pt>
                <c:pt idx="236">
                  <c:v>44433</c:v>
                </c:pt>
                <c:pt idx="237">
                  <c:v>44434</c:v>
                </c:pt>
                <c:pt idx="238">
                  <c:v>44435</c:v>
                </c:pt>
                <c:pt idx="239">
                  <c:v>44436</c:v>
                </c:pt>
                <c:pt idx="240">
                  <c:v>44437</c:v>
                </c:pt>
                <c:pt idx="241">
                  <c:v>44438</c:v>
                </c:pt>
                <c:pt idx="242">
                  <c:v>44439</c:v>
                </c:pt>
                <c:pt idx="243">
                  <c:v>44440</c:v>
                </c:pt>
                <c:pt idx="244">
                  <c:v>44441</c:v>
                </c:pt>
                <c:pt idx="245">
                  <c:v>44442</c:v>
                </c:pt>
                <c:pt idx="246">
                  <c:v>44443</c:v>
                </c:pt>
                <c:pt idx="247">
                  <c:v>44444</c:v>
                </c:pt>
                <c:pt idx="248">
                  <c:v>44445</c:v>
                </c:pt>
                <c:pt idx="249">
                  <c:v>44446</c:v>
                </c:pt>
                <c:pt idx="250">
                  <c:v>44447</c:v>
                </c:pt>
                <c:pt idx="251">
                  <c:v>44448</c:v>
                </c:pt>
                <c:pt idx="252">
                  <c:v>44449</c:v>
                </c:pt>
                <c:pt idx="253">
                  <c:v>44450</c:v>
                </c:pt>
                <c:pt idx="254">
                  <c:v>44451</c:v>
                </c:pt>
                <c:pt idx="255">
                  <c:v>44452</c:v>
                </c:pt>
                <c:pt idx="256">
                  <c:v>44453</c:v>
                </c:pt>
                <c:pt idx="257">
                  <c:v>44454</c:v>
                </c:pt>
                <c:pt idx="258">
                  <c:v>44455</c:v>
                </c:pt>
                <c:pt idx="259">
                  <c:v>44456</c:v>
                </c:pt>
                <c:pt idx="260">
                  <c:v>44457</c:v>
                </c:pt>
                <c:pt idx="261">
                  <c:v>44458</c:v>
                </c:pt>
                <c:pt idx="262">
                  <c:v>44459</c:v>
                </c:pt>
                <c:pt idx="263">
                  <c:v>44460</c:v>
                </c:pt>
                <c:pt idx="264">
                  <c:v>44461</c:v>
                </c:pt>
                <c:pt idx="265">
                  <c:v>44462</c:v>
                </c:pt>
                <c:pt idx="266">
                  <c:v>44463</c:v>
                </c:pt>
                <c:pt idx="267">
                  <c:v>44464</c:v>
                </c:pt>
                <c:pt idx="268">
                  <c:v>44465</c:v>
                </c:pt>
                <c:pt idx="269">
                  <c:v>44466</c:v>
                </c:pt>
                <c:pt idx="270">
                  <c:v>44467</c:v>
                </c:pt>
                <c:pt idx="271">
                  <c:v>44468</c:v>
                </c:pt>
                <c:pt idx="272">
                  <c:v>44469</c:v>
                </c:pt>
                <c:pt idx="273">
                  <c:v>44470</c:v>
                </c:pt>
                <c:pt idx="274">
                  <c:v>44471</c:v>
                </c:pt>
                <c:pt idx="275">
                  <c:v>44472</c:v>
                </c:pt>
                <c:pt idx="276">
                  <c:v>44473</c:v>
                </c:pt>
                <c:pt idx="277">
                  <c:v>44474</c:v>
                </c:pt>
                <c:pt idx="278">
                  <c:v>44475</c:v>
                </c:pt>
                <c:pt idx="279">
                  <c:v>44476</c:v>
                </c:pt>
                <c:pt idx="280">
                  <c:v>44477</c:v>
                </c:pt>
                <c:pt idx="281">
                  <c:v>44478</c:v>
                </c:pt>
                <c:pt idx="282">
                  <c:v>44479</c:v>
                </c:pt>
                <c:pt idx="283">
                  <c:v>44480</c:v>
                </c:pt>
                <c:pt idx="284">
                  <c:v>44481</c:v>
                </c:pt>
                <c:pt idx="285">
                  <c:v>44482</c:v>
                </c:pt>
                <c:pt idx="286">
                  <c:v>44483</c:v>
                </c:pt>
                <c:pt idx="287">
                  <c:v>44484</c:v>
                </c:pt>
                <c:pt idx="288">
                  <c:v>44485</c:v>
                </c:pt>
                <c:pt idx="289">
                  <c:v>44486</c:v>
                </c:pt>
                <c:pt idx="290">
                  <c:v>44487</c:v>
                </c:pt>
                <c:pt idx="291">
                  <c:v>44488</c:v>
                </c:pt>
                <c:pt idx="292">
                  <c:v>44489</c:v>
                </c:pt>
                <c:pt idx="293">
                  <c:v>44490</c:v>
                </c:pt>
                <c:pt idx="294">
                  <c:v>44491</c:v>
                </c:pt>
                <c:pt idx="295">
                  <c:v>44492</c:v>
                </c:pt>
                <c:pt idx="296">
                  <c:v>44493</c:v>
                </c:pt>
                <c:pt idx="297">
                  <c:v>44494</c:v>
                </c:pt>
                <c:pt idx="298">
                  <c:v>44495</c:v>
                </c:pt>
                <c:pt idx="299">
                  <c:v>44496</c:v>
                </c:pt>
                <c:pt idx="300">
                  <c:v>44497</c:v>
                </c:pt>
                <c:pt idx="301">
                  <c:v>44498</c:v>
                </c:pt>
                <c:pt idx="302">
                  <c:v>44499</c:v>
                </c:pt>
                <c:pt idx="303">
                  <c:v>44500</c:v>
                </c:pt>
                <c:pt idx="304">
                  <c:v>44501</c:v>
                </c:pt>
                <c:pt idx="305">
                  <c:v>44502</c:v>
                </c:pt>
                <c:pt idx="306">
                  <c:v>44503</c:v>
                </c:pt>
                <c:pt idx="307">
                  <c:v>44504</c:v>
                </c:pt>
                <c:pt idx="308">
                  <c:v>44505</c:v>
                </c:pt>
                <c:pt idx="309">
                  <c:v>44506</c:v>
                </c:pt>
                <c:pt idx="310">
                  <c:v>44507</c:v>
                </c:pt>
                <c:pt idx="311">
                  <c:v>44508</c:v>
                </c:pt>
                <c:pt idx="312">
                  <c:v>44509</c:v>
                </c:pt>
                <c:pt idx="313">
                  <c:v>44510</c:v>
                </c:pt>
                <c:pt idx="314">
                  <c:v>44511</c:v>
                </c:pt>
                <c:pt idx="315">
                  <c:v>44512</c:v>
                </c:pt>
                <c:pt idx="316">
                  <c:v>44513</c:v>
                </c:pt>
                <c:pt idx="317">
                  <c:v>44514</c:v>
                </c:pt>
                <c:pt idx="318">
                  <c:v>44515</c:v>
                </c:pt>
                <c:pt idx="319">
                  <c:v>44516</c:v>
                </c:pt>
                <c:pt idx="320">
                  <c:v>44517</c:v>
                </c:pt>
                <c:pt idx="321">
                  <c:v>44518</c:v>
                </c:pt>
                <c:pt idx="322">
                  <c:v>44519</c:v>
                </c:pt>
                <c:pt idx="323">
                  <c:v>44520</c:v>
                </c:pt>
                <c:pt idx="324">
                  <c:v>44521</c:v>
                </c:pt>
                <c:pt idx="325">
                  <c:v>44522</c:v>
                </c:pt>
                <c:pt idx="326">
                  <c:v>44523</c:v>
                </c:pt>
                <c:pt idx="327">
                  <c:v>44524</c:v>
                </c:pt>
                <c:pt idx="328">
                  <c:v>44525</c:v>
                </c:pt>
                <c:pt idx="329">
                  <c:v>44526</c:v>
                </c:pt>
                <c:pt idx="330">
                  <c:v>44527</c:v>
                </c:pt>
                <c:pt idx="331">
                  <c:v>44528</c:v>
                </c:pt>
                <c:pt idx="332">
                  <c:v>44529</c:v>
                </c:pt>
                <c:pt idx="333">
                  <c:v>44530</c:v>
                </c:pt>
                <c:pt idx="334">
                  <c:v>44531</c:v>
                </c:pt>
                <c:pt idx="335">
                  <c:v>44532</c:v>
                </c:pt>
                <c:pt idx="336">
                  <c:v>44533</c:v>
                </c:pt>
                <c:pt idx="337">
                  <c:v>44534</c:v>
                </c:pt>
                <c:pt idx="338">
                  <c:v>44535</c:v>
                </c:pt>
                <c:pt idx="339">
                  <c:v>44536</c:v>
                </c:pt>
                <c:pt idx="340">
                  <c:v>44537</c:v>
                </c:pt>
                <c:pt idx="341">
                  <c:v>44538</c:v>
                </c:pt>
                <c:pt idx="342">
                  <c:v>44539</c:v>
                </c:pt>
                <c:pt idx="343">
                  <c:v>44540</c:v>
                </c:pt>
                <c:pt idx="344">
                  <c:v>44541</c:v>
                </c:pt>
                <c:pt idx="345">
                  <c:v>44542</c:v>
                </c:pt>
                <c:pt idx="346">
                  <c:v>44543</c:v>
                </c:pt>
                <c:pt idx="347">
                  <c:v>44544</c:v>
                </c:pt>
                <c:pt idx="348">
                  <c:v>44545</c:v>
                </c:pt>
                <c:pt idx="349">
                  <c:v>44546</c:v>
                </c:pt>
                <c:pt idx="350">
                  <c:v>44547</c:v>
                </c:pt>
                <c:pt idx="351">
                  <c:v>44548</c:v>
                </c:pt>
                <c:pt idx="352">
                  <c:v>44549</c:v>
                </c:pt>
                <c:pt idx="353">
                  <c:v>44550</c:v>
                </c:pt>
                <c:pt idx="354">
                  <c:v>44551</c:v>
                </c:pt>
                <c:pt idx="355">
                  <c:v>44552</c:v>
                </c:pt>
                <c:pt idx="356">
                  <c:v>44553</c:v>
                </c:pt>
                <c:pt idx="357">
                  <c:v>44554</c:v>
                </c:pt>
                <c:pt idx="358">
                  <c:v>44555</c:v>
                </c:pt>
                <c:pt idx="359">
                  <c:v>44556</c:v>
                </c:pt>
                <c:pt idx="360">
                  <c:v>44557</c:v>
                </c:pt>
                <c:pt idx="361">
                  <c:v>44558</c:v>
                </c:pt>
                <c:pt idx="362">
                  <c:v>44559</c:v>
                </c:pt>
                <c:pt idx="363">
                  <c:v>44560</c:v>
                </c:pt>
                <c:pt idx="364">
                  <c:v>44561</c:v>
                </c:pt>
              </c:numCache>
            </c:numRef>
          </c:cat>
          <c:val>
            <c:numRef>
              <c:f>'EU28'!$W$6:$W$370</c:f>
              <c:numCache>
                <c:formatCode>0.00</c:formatCode>
                <c:ptCount val="365"/>
                <c:pt idx="0">
                  <c:v>69.913999999999987</c:v>
                </c:pt>
                <c:pt idx="1">
                  <c:v>69.56</c:v>
                </c:pt>
                <c:pt idx="2">
                  <c:v>69.123999999999995</c:v>
                </c:pt>
                <c:pt idx="3">
                  <c:v>68.7</c:v>
                </c:pt>
                <c:pt idx="4">
                  <c:v>68.23</c:v>
                </c:pt>
                <c:pt idx="5">
                  <c:v>67.756</c:v>
                </c:pt>
                <c:pt idx="6">
                  <c:v>67.188000000000002</c:v>
                </c:pt>
                <c:pt idx="7">
                  <c:v>66.58</c:v>
                </c:pt>
                <c:pt idx="8">
                  <c:v>66.018000000000001</c:v>
                </c:pt>
                <c:pt idx="9">
                  <c:v>65.404000000000011</c:v>
                </c:pt>
                <c:pt idx="10">
                  <c:v>64.807999999999993</c:v>
                </c:pt>
                <c:pt idx="11">
                  <c:v>64.461999999999989</c:v>
                </c:pt>
                <c:pt idx="12">
                  <c:v>63.7</c:v>
                </c:pt>
                <c:pt idx="13">
                  <c:v>63.073999999999998</c:v>
                </c:pt>
                <c:pt idx="14">
                  <c:v>62.322000000000003</c:v>
                </c:pt>
                <c:pt idx="15">
                  <c:v>61.71</c:v>
                </c:pt>
                <c:pt idx="16">
                  <c:v>61.056000000000004</c:v>
                </c:pt>
                <c:pt idx="17">
                  <c:v>60.358000000000004</c:v>
                </c:pt>
                <c:pt idx="18">
                  <c:v>59.69</c:v>
                </c:pt>
                <c:pt idx="19">
                  <c:v>59.052</c:v>
                </c:pt>
                <c:pt idx="20">
                  <c:v>58.391999999999996</c:v>
                </c:pt>
                <c:pt idx="21">
                  <c:v>57.718000000000004</c:v>
                </c:pt>
                <c:pt idx="22">
                  <c:v>57.05</c:v>
                </c:pt>
                <c:pt idx="23">
                  <c:v>56.423999999999999</c:v>
                </c:pt>
                <c:pt idx="24">
                  <c:v>55.744000000000007</c:v>
                </c:pt>
                <c:pt idx="25">
                  <c:v>55.14200000000001</c:v>
                </c:pt>
                <c:pt idx="26">
                  <c:v>54.591999999999999</c:v>
                </c:pt>
                <c:pt idx="27">
                  <c:v>54.013999999999996</c:v>
                </c:pt>
                <c:pt idx="28">
                  <c:v>53.482000000000006</c:v>
                </c:pt>
                <c:pt idx="29">
                  <c:v>52.975999999999999</c:v>
                </c:pt>
                <c:pt idx="30">
                  <c:v>52.398000000000003</c:v>
                </c:pt>
                <c:pt idx="31">
                  <c:v>51.910000000000004</c:v>
                </c:pt>
                <c:pt idx="32">
                  <c:v>51.448</c:v>
                </c:pt>
                <c:pt idx="33">
                  <c:v>51.006</c:v>
                </c:pt>
                <c:pt idx="34">
                  <c:v>50.511999999999993</c:v>
                </c:pt>
                <c:pt idx="35">
                  <c:v>49.981999999999999</c:v>
                </c:pt>
                <c:pt idx="36">
                  <c:v>49.411999999999999</c:v>
                </c:pt>
                <c:pt idx="37">
                  <c:v>48.89</c:v>
                </c:pt>
                <c:pt idx="38">
                  <c:v>48.315999999999995</c:v>
                </c:pt>
                <c:pt idx="39">
                  <c:v>47.800000000000004</c:v>
                </c:pt>
                <c:pt idx="40">
                  <c:v>47.308000000000007</c:v>
                </c:pt>
                <c:pt idx="41">
                  <c:v>46.771999999999998</c:v>
                </c:pt>
                <c:pt idx="42">
                  <c:v>46.17</c:v>
                </c:pt>
                <c:pt idx="43">
                  <c:v>45.602000000000004</c:v>
                </c:pt>
                <c:pt idx="44">
                  <c:v>45.08</c:v>
                </c:pt>
                <c:pt idx="45">
                  <c:v>44.622</c:v>
                </c:pt>
                <c:pt idx="46">
                  <c:v>44.257999999999996</c:v>
                </c:pt>
                <c:pt idx="47">
                  <c:v>43.863999999999997</c:v>
                </c:pt>
                <c:pt idx="48">
                  <c:v>43.570000000000007</c:v>
                </c:pt>
                <c:pt idx="49">
                  <c:v>43.165999999999997</c:v>
                </c:pt>
                <c:pt idx="50">
                  <c:v>42.815999999999988</c:v>
                </c:pt>
                <c:pt idx="51">
                  <c:v>42.27</c:v>
                </c:pt>
                <c:pt idx="52">
                  <c:v>41.916000000000004</c:v>
                </c:pt>
                <c:pt idx="53">
                  <c:v>41.58</c:v>
                </c:pt>
                <c:pt idx="54">
                  <c:v>41.26</c:v>
                </c:pt>
                <c:pt idx="55">
                  <c:v>40.9</c:v>
                </c:pt>
                <c:pt idx="56">
                  <c:v>40.480000000000004</c:v>
                </c:pt>
                <c:pt idx="57">
                  <c:v>40.067999999999998</c:v>
                </c:pt>
                <c:pt idx="58">
                  <c:v>39.597999999999999</c:v>
                </c:pt>
                <c:pt idx="59">
                  <c:v>39.198</c:v>
                </c:pt>
                <c:pt idx="60">
                  <c:v>38.851999999999997</c:v>
                </c:pt>
                <c:pt idx="61">
                  <c:v>38.491999999999997</c:v>
                </c:pt>
                <c:pt idx="62">
                  <c:v>38.152000000000001</c:v>
                </c:pt>
                <c:pt idx="63">
                  <c:v>37.814000000000007</c:v>
                </c:pt>
                <c:pt idx="64">
                  <c:v>37.495999999999995</c:v>
                </c:pt>
                <c:pt idx="65">
                  <c:v>37.091999999999999</c:v>
                </c:pt>
                <c:pt idx="66">
                  <c:v>36.875999999999998</c:v>
                </c:pt>
                <c:pt idx="67">
                  <c:v>36.643999999999998</c:v>
                </c:pt>
                <c:pt idx="68">
                  <c:v>36.474000000000004</c:v>
                </c:pt>
                <c:pt idx="69">
                  <c:v>36.317999999999998</c:v>
                </c:pt>
                <c:pt idx="70">
                  <c:v>36.206000000000003</c:v>
                </c:pt>
                <c:pt idx="71">
                  <c:v>36.034000000000006</c:v>
                </c:pt>
                <c:pt idx="72">
                  <c:v>35.853999999999999</c:v>
                </c:pt>
                <c:pt idx="73">
                  <c:v>35.68</c:v>
                </c:pt>
                <c:pt idx="74">
                  <c:v>35.554000000000002</c:v>
                </c:pt>
                <c:pt idx="75">
                  <c:v>35.384</c:v>
                </c:pt>
                <c:pt idx="76">
                  <c:v>35.147999999999996</c:v>
                </c:pt>
                <c:pt idx="77">
                  <c:v>34.879999999999995</c:v>
                </c:pt>
                <c:pt idx="78">
                  <c:v>34.714000000000006</c:v>
                </c:pt>
                <c:pt idx="79">
                  <c:v>34.528000000000006</c:v>
                </c:pt>
                <c:pt idx="80">
                  <c:v>34.379999999999995</c:v>
                </c:pt>
                <c:pt idx="81">
                  <c:v>34.284000000000006</c:v>
                </c:pt>
                <c:pt idx="82">
                  <c:v>34.194000000000003</c:v>
                </c:pt>
                <c:pt idx="83">
                  <c:v>34.177999999999997</c:v>
                </c:pt>
                <c:pt idx="84">
                  <c:v>34.122</c:v>
                </c:pt>
                <c:pt idx="85">
                  <c:v>34.052</c:v>
                </c:pt>
                <c:pt idx="86">
                  <c:v>34.006</c:v>
                </c:pt>
                <c:pt idx="87">
                  <c:v>34.027999999999999</c:v>
                </c:pt>
                <c:pt idx="88">
                  <c:v>34.055999999999997</c:v>
                </c:pt>
                <c:pt idx="89">
                  <c:v>34.025999999999996</c:v>
                </c:pt>
                <c:pt idx="90">
                  <c:v>34.68</c:v>
                </c:pt>
                <c:pt idx="91">
                  <c:v>34.768000000000001</c:v>
                </c:pt>
                <c:pt idx="92">
                  <c:v>34.71</c:v>
                </c:pt>
                <c:pt idx="93">
                  <c:v>34.862000000000002</c:v>
                </c:pt>
                <c:pt idx="94">
                  <c:v>34.898000000000003</c:v>
                </c:pt>
                <c:pt idx="95">
                  <c:v>35</c:v>
                </c:pt>
                <c:pt idx="96">
                  <c:v>35.137999999999991</c:v>
                </c:pt>
                <c:pt idx="97">
                  <c:v>35.262</c:v>
                </c:pt>
                <c:pt idx="98">
                  <c:v>35.206000000000003</c:v>
                </c:pt>
                <c:pt idx="99">
                  <c:v>35.356000000000009</c:v>
                </c:pt>
                <c:pt idx="100">
                  <c:v>35.457999999999998</c:v>
                </c:pt>
                <c:pt idx="101">
                  <c:v>35.146000000000001</c:v>
                </c:pt>
                <c:pt idx="102">
                  <c:v>35.216000000000001</c:v>
                </c:pt>
                <c:pt idx="103">
                  <c:v>35.160000000000004</c:v>
                </c:pt>
                <c:pt idx="104">
                  <c:v>35.591999999999999</c:v>
                </c:pt>
                <c:pt idx="105">
                  <c:v>35.769999999999996</c:v>
                </c:pt>
                <c:pt idx="106">
                  <c:v>36.012</c:v>
                </c:pt>
                <c:pt idx="107">
                  <c:v>36.318000000000005</c:v>
                </c:pt>
                <c:pt idx="108">
                  <c:v>36.603999999999999</c:v>
                </c:pt>
                <c:pt idx="109">
                  <c:v>36.922000000000004</c:v>
                </c:pt>
                <c:pt idx="110">
                  <c:v>37.253999999999998</c:v>
                </c:pt>
                <c:pt idx="111">
                  <c:v>37.624000000000002</c:v>
                </c:pt>
                <c:pt idx="112">
                  <c:v>37.838000000000001</c:v>
                </c:pt>
                <c:pt idx="113">
                  <c:v>38.308</c:v>
                </c:pt>
                <c:pt idx="114">
                  <c:v>38.63000000000001</c:v>
                </c:pt>
                <c:pt idx="115">
                  <c:v>38.902000000000001</c:v>
                </c:pt>
                <c:pt idx="116">
                  <c:v>39.211999999999996</c:v>
                </c:pt>
                <c:pt idx="117">
                  <c:v>39.5</c:v>
                </c:pt>
                <c:pt idx="118">
                  <c:v>39.765999999999998</c:v>
                </c:pt>
                <c:pt idx="119">
                  <c:v>39.983999999999995</c:v>
                </c:pt>
                <c:pt idx="120">
                  <c:v>40.347999999999999</c:v>
                </c:pt>
                <c:pt idx="121">
                  <c:v>40.739999999999995</c:v>
                </c:pt>
                <c:pt idx="122">
                  <c:v>41.042000000000002</c:v>
                </c:pt>
                <c:pt idx="123">
                  <c:v>41.327999999999996</c:v>
                </c:pt>
                <c:pt idx="124">
                  <c:v>41.62</c:v>
                </c:pt>
                <c:pt idx="125">
                  <c:v>41.878</c:v>
                </c:pt>
                <c:pt idx="126">
                  <c:v>42.176000000000002</c:v>
                </c:pt>
                <c:pt idx="127">
                  <c:v>42.540000000000006</c:v>
                </c:pt>
                <c:pt idx="128">
                  <c:v>42.923999999999999</c:v>
                </c:pt>
                <c:pt idx="129">
                  <c:v>43.322000000000003</c:v>
                </c:pt>
                <c:pt idx="130">
                  <c:v>43.71</c:v>
                </c:pt>
                <c:pt idx="131">
                  <c:v>44.085999999999999</c:v>
                </c:pt>
                <c:pt idx="132">
                  <c:v>44.416000000000004</c:v>
                </c:pt>
                <c:pt idx="133">
                  <c:v>44.777999999999999</c:v>
                </c:pt>
                <c:pt idx="134">
                  <c:v>45.116</c:v>
                </c:pt>
                <c:pt idx="135">
                  <c:v>45.444000000000003</c:v>
                </c:pt>
                <c:pt idx="136">
                  <c:v>45.774000000000001</c:v>
                </c:pt>
                <c:pt idx="137">
                  <c:v>46.118000000000002</c:v>
                </c:pt>
                <c:pt idx="138">
                  <c:v>46.482000000000006</c:v>
                </c:pt>
                <c:pt idx="139">
                  <c:v>46.856000000000002</c:v>
                </c:pt>
                <c:pt idx="140">
                  <c:v>47.248000000000005</c:v>
                </c:pt>
                <c:pt idx="141">
                  <c:v>47.63</c:v>
                </c:pt>
                <c:pt idx="142">
                  <c:v>48.037999999999997</c:v>
                </c:pt>
                <c:pt idx="143">
                  <c:v>48.445999999999998</c:v>
                </c:pt>
                <c:pt idx="144">
                  <c:v>48.838000000000001</c:v>
                </c:pt>
                <c:pt idx="145">
                  <c:v>49.258000000000003</c:v>
                </c:pt>
                <c:pt idx="146">
                  <c:v>49.634</c:v>
                </c:pt>
                <c:pt idx="147">
                  <c:v>49.974000000000004</c:v>
                </c:pt>
                <c:pt idx="148">
                  <c:v>50.327999999999989</c:v>
                </c:pt>
                <c:pt idx="149">
                  <c:v>50.696000000000005</c:v>
                </c:pt>
                <c:pt idx="150">
                  <c:v>50.935999999999993</c:v>
                </c:pt>
                <c:pt idx="151">
                  <c:v>51.432000000000002</c:v>
                </c:pt>
                <c:pt idx="152">
                  <c:v>51.841999999999999</c:v>
                </c:pt>
                <c:pt idx="153">
                  <c:v>52.241999999999997</c:v>
                </c:pt>
                <c:pt idx="154">
                  <c:v>52.636000000000003</c:v>
                </c:pt>
                <c:pt idx="155">
                  <c:v>53.013999999999996</c:v>
                </c:pt>
                <c:pt idx="156">
                  <c:v>53.387999999999998</c:v>
                </c:pt>
                <c:pt idx="157">
                  <c:v>53.739999999999995</c:v>
                </c:pt>
                <c:pt idx="158">
                  <c:v>54.088000000000001</c:v>
                </c:pt>
                <c:pt idx="159">
                  <c:v>54.398000000000003</c:v>
                </c:pt>
                <c:pt idx="160">
                  <c:v>54.718000000000004</c:v>
                </c:pt>
                <c:pt idx="161">
                  <c:v>55.059999999999988</c:v>
                </c:pt>
                <c:pt idx="162">
                  <c:v>55.451999999999998</c:v>
                </c:pt>
                <c:pt idx="163">
                  <c:v>55.831999999999994</c:v>
                </c:pt>
                <c:pt idx="164">
                  <c:v>56.193999999999996</c:v>
                </c:pt>
                <c:pt idx="165">
                  <c:v>56.577999999999996</c:v>
                </c:pt>
                <c:pt idx="166">
                  <c:v>56.926000000000002</c:v>
                </c:pt>
                <c:pt idx="167">
                  <c:v>57.255999999999993</c:v>
                </c:pt>
                <c:pt idx="168">
                  <c:v>57.597999999999999</c:v>
                </c:pt>
                <c:pt idx="169">
                  <c:v>57.942000000000007</c:v>
                </c:pt>
                <c:pt idx="170">
                  <c:v>58.272000000000006</c:v>
                </c:pt>
                <c:pt idx="171">
                  <c:v>58.585999999999991</c:v>
                </c:pt>
                <c:pt idx="172">
                  <c:v>58.791999999999994</c:v>
                </c:pt>
                <c:pt idx="173">
                  <c:v>59.122</c:v>
                </c:pt>
                <c:pt idx="174">
                  <c:v>59.443999999999996</c:v>
                </c:pt>
                <c:pt idx="175">
                  <c:v>59.909999999999989</c:v>
                </c:pt>
                <c:pt idx="176">
                  <c:v>60.253999999999998</c:v>
                </c:pt>
                <c:pt idx="177">
                  <c:v>60.570000000000007</c:v>
                </c:pt>
                <c:pt idx="178">
                  <c:v>60.926000000000002</c:v>
                </c:pt>
                <c:pt idx="179">
                  <c:v>61.284000000000006</c:v>
                </c:pt>
                <c:pt idx="180">
                  <c:v>61.622</c:v>
                </c:pt>
                <c:pt idx="181">
                  <c:v>61.917999999999992</c:v>
                </c:pt>
                <c:pt idx="182">
                  <c:v>62.23599999999999</c:v>
                </c:pt>
                <c:pt idx="183">
                  <c:v>62.588000000000001</c:v>
                </c:pt>
                <c:pt idx="184">
                  <c:v>62.955999999999996</c:v>
                </c:pt>
                <c:pt idx="185">
                  <c:v>63.318000000000005</c:v>
                </c:pt>
                <c:pt idx="186">
                  <c:v>63.69</c:v>
                </c:pt>
                <c:pt idx="187">
                  <c:v>64.039999999999992</c:v>
                </c:pt>
                <c:pt idx="188">
                  <c:v>64.342000000000013</c:v>
                </c:pt>
                <c:pt idx="189">
                  <c:v>64.665999999999997</c:v>
                </c:pt>
                <c:pt idx="190">
                  <c:v>64.936000000000007</c:v>
                </c:pt>
                <c:pt idx="191">
                  <c:v>65.231999999999999</c:v>
                </c:pt>
                <c:pt idx="192">
                  <c:v>65.539999999999992</c:v>
                </c:pt>
                <c:pt idx="193">
                  <c:v>65.85799999999999</c:v>
                </c:pt>
                <c:pt idx="194">
                  <c:v>66.194000000000003</c:v>
                </c:pt>
                <c:pt idx="195">
                  <c:v>66.484000000000009</c:v>
                </c:pt>
                <c:pt idx="196">
                  <c:v>66.744</c:v>
                </c:pt>
                <c:pt idx="197">
                  <c:v>67.001999999999995</c:v>
                </c:pt>
                <c:pt idx="198">
                  <c:v>67.240000000000009</c:v>
                </c:pt>
                <c:pt idx="199">
                  <c:v>67.466000000000008</c:v>
                </c:pt>
                <c:pt idx="200">
                  <c:v>67.73</c:v>
                </c:pt>
                <c:pt idx="201">
                  <c:v>67.994</c:v>
                </c:pt>
                <c:pt idx="202">
                  <c:v>68.238000000000014</c:v>
                </c:pt>
                <c:pt idx="203">
                  <c:v>68.52000000000001</c:v>
                </c:pt>
                <c:pt idx="204">
                  <c:v>68.83</c:v>
                </c:pt>
                <c:pt idx="205">
                  <c:v>69.11999999999999</c:v>
                </c:pt>
                <c:pt idx="206">
                  <c:v>69.41</c:v>
                </c:pt>
                <c:pt idx="207">
                  <c:v>69.744</c:v>
                </c:pt>
                <c:pt idx="208">
                  <c:v>70.087999999999994</c:v>
                </c:pt>
                <c:pt idx="209">
                  <c:v>70.361999999999995</c:v>
                </c:pt>
                <c:pt idx="210">
                  <c:v>70.695999999999998</c:v>
                </c:pt>
                <c:pt idx="211">
                  <c:v>71.034000000000006</c:v>
                </c:pt>
                <c:pt idx="212">
                  <c:v>71.384</c:v>
                </c:pt>
                <c:pt idx="213">
                  <c:v>71.731999999999999</c:v>
                </c:pt>
                <c:pt idx="214">
                  <c:v>72.066000000000003</c:v>
                </c:pt>
                <c:pt idx="215">
                  <c:v>72.36999999999999</c:v>
                </c:pt>
                <c:pt idx="216">
                  <c:v>72.604000000000013</c:v>
                </c:pt>
                <c:pt idx="217">
                  <c:v>72.933999999999997</c:v>
                </c:pt>
                <c:pt idx="218">
                  <c:v>73.292000000000002</c:v>
                </c:pt>
                <c:pt idx="219">
                  <c:v>73.7</c:v>
                </c:pt>
                <c:pt idx="220">
                  <c:v>74.055999999999997</c:v>
                </c:pt>
                <c:pt idx="221">
                  <c:v>74.436000000000007</c:v>
                </c:pt>
                <c:pt idx="222">
                  <c:v>74.777999999999992</c:v>
                </c:pt>
                <c:pt idx="223">
                  <c:v>75.106000000000009</c:v>
                </c:pt>
                <c:pt idx="224">
                  <c:v>75.429999999999993</c:v>
                </c:pt>
                <c:pt idx="225">
                  <c:v>75.773999999999987</c:v>
                </c:pt>
                <c:pt idx="226">
                  <c:v>76.152000000000001</c:v>
                </c:pt>
                <c:pt idx="227">
                  <c:v>76.495999999999995</c:v>
                </c:pt>
                <c:pt idx="228">
                  <c:v>76.835999999999999</c:v>
                </c:pt>
                <c:pt idx="229">
                  <c:v>77.182000000000002</c:v>
                </c:pt>
                <c:pt idx="230">
                  <c:v>77.548000000000002</c:v>
                </c:pt>
                <c:pt idx="231">
                  <c:v>77.878</c:v>
                </c:pt>
                <c:pt idx="232">
                  <c:v>78.192000000000007</c:v>
                </c:pt>
                <c:pt idx="233">
                  <c:v>78.518000000000001</c:v>
                </c:pt>
                <c:pt idx="234">
                  <c:v>78.796000000000006</c:v>
                </c:pt>
                <c:pt idx="235">
                  <c:v>79.103999999999985</c:v>
                </c:pt>
                <c:pt idx="236">
                  <c:v>79.412000000000006</c:v>
                </c:pt>
                <c:pt idx="237">
                  <c:v>79.67</c:v>
                </c:pt>
                <c:pt idx="238">
                  <c:v>79.953999999999994</c:v>
                </c:pt>
                <c:pt idx="239">
                  <c:v>80.217999999999989</c:v>
                </c:pt>
                <c:pt idx="240">
                  <c:v>80.432000000000002</c:v>
                </c:pt>
                <c:pt idx="241">
                  <c:v>80.677999999999997</c:v>
                </c:pt>
                <c:pt idx="242">
                  <c:v>80.861999999999995</c:v>
                </c:pt>
                <c:pt idx="243">
                  <c:v>81.154000000000025</c:v>
                </c:pt>
                <c:pt idx="244">
                  <c:v>81.373999999999995</c:v>
                </c:pt>
                <c:pt idx="245">
                  <c:v>81.639999999999986</c:v>
                </c:pt>
                <c:pt idx="246">
                  <c:v>81.902000000000001</c:v>
                </c:pt>
                <c:pt idx="247">
                  <c:v>82.15</c:v>
                </c:pt>
                <c:pt idx="248">
                  <c:v>82.378</c:v>
                </c:pt>
                <c:pt idx="249">
                  <c:v>82.58</c:v>
                </c:pt>
                <c:pt idx="250">
                  <c:v>82.811999999999983</c:v>
                </c:pt>
                <c:pt idx="251">
                  <c:v>83.038000000000011</c:v>
                </c:pt>
                <c:pt idx="252">
                  <c:v>83.268000000000001</c:v>
                </c:pt>
                <c:pt idx="253">
                  <c:v>83.501999999999995</c:v>
                </c:pt>
                <c:pt idx="254">
                  <c:v>83.72799999999998</c:v>
                </c:pt>
                <c:pt idx="255">
                  <c:v>83.929999999999993</c:v>
                </c:pt>
                <c:pt idx="256">
                  <c:v>84.181999999999988</c:v>
                </c:pt>
                <c:pt idx="257">
                  <c:v>84.412000000000006</c:v>
                </c:pt>
                <c:pt idx="258">
                  <c:v>84.652000000000001</c:v>
                </c:pt>
                <c:pt idx="259">
                  <c:v>84.876000000000005</c:v>
                </c:pt>
                <c:pt idx="260">
                  <c:v>85.082000000000008</c:v>
                </c:pt>
                <c:pt idx="261">
                  <c:v>85.286000000000001</c:v>
                </c:pt>
                <c:pt idx="262">
                  <c:v>85.463999999999999</c:v>
                </c:pt>
                <c:pt idx="263">
                  <c:v>85.697999999999993</c:v>
                </c:pt>
                <c:pt idx="264">
                  <c:v>85.881999999999991</c:v>
                </c:pt>
                <c:pt idx="265">
                  <c:v>86.083999999999989</c:v>
                </c:pt>
                <c:pt idx="266">
                  <c:v>86.275999999999996</c:v>
                </c:pt>
                <c:pt idx="267">
                  <c:v>86.53</c:v>
                </c:pt>
                <c:pt idx="268">
                  <c:v>86.731999999999999</c:v>
                </c:pt>
                <c:pt idx="269">
                  <c:v>86.933999999999997</c:v>
                </c:pt>
                <c:pt idx="270">
                  <c:v>87.1</c:v>
                </c:pt>
                <c:pt idx="271">
                  <c:v>87.292000000000002</c:v>
                </c:pt>
                <c:pt idx="272">
                  <c:v>87.412000000000006</c:v>
                </c:pt>
                <c:pt idx="273">
                  <c:v>87.567999999999998</c:v>
                </c:pt>
                <c:pt idx="274">
                  <c:v>87.727999999999994</c:v>
                </c:pt>
                <c:pt idx="275">
                  <c:v>87.897999999999996</c:v>
                </c:pt>
                <c:pt idx="276">
                  <c:v>88.042000000000002</c:v>
                </c:pt>
                <c:pt idx="277">
                  <c:v>88.238</c:v>
                </c:pt>
                <c:pt idx="278">
                  <c:v>88.403999999999996</c:v>
                </c:pt>
                <c:pt idx="279">
                  <c:v>88.511999999999986</c:v>
                </c:pt>
                <c:pt idx="280">
                  <c:v>88.635999999999996</c:v>
                </c:pt>
                <c:pt idx="281">
                  <c:v>88.774000000000001</c:v>
                </c:pt>
                <c:pt idx="282">
                  <c:v>88.935999999999993</c:v>
                </c:pt>
                <c:pt idx="283">
                  <c:v>89.072000000000003</c:v>
                </c:pt>
                <c:pt idx="284">
                  <c:v>89.2</c:v>
                </c:pt>
                <c:pt idx="285">
                  <c:v>89.317999999999998</c:v>
                </c:pt>
                <c:pt idx="286">
                  <c:v>89.36</c:v>
                </c:pt>
                <c:pt idx="287">
                  <c:v>89.454000000000008</c:v>
                </c:pt>
                <c:pt idx="288">
                  <c:v>89.527999999999992</c:v>
                </c:pt>
                <c:pt idx="289">
                  <c:v>89.602000000000004</c:v>
                </c:pt>
                <c:pt idx="290">
                  <c:v>89.614000000000004</c:v>
                </c:pt>
                <c:pt idx="291">
                  <c:v>89.719999999999985</c:v>
                </c:pt>
                <c:pt idx="292">
                  <c:v>89.795999999999992</c:v>
                </c:pt>
                <c:pt idx="293">
                  <c:v>89.85799999999999</c:v>
                </c:pt>
                <c:pt idx="294">
                  <c:v>89.896000000000001</c:v>
                </c:pt>
                <c:pt idx="295">
                  <c:v>89.931999999999988</c:v>
                </c:pt>
                <c:pt idx="296">
                  <c:v>89.98599999999999</c:v>
                </c:pt>
                <c:pt idx="297">
                  <c:v>89.995999999999995</c:v>
                </c:pt>
                <c:pt idx="298">
                  <c:v>90.048000000000002</c:v>
                </c:pt>
                <c:pt idx="299">
                  <c:v>90.108000000000004</c:v>
                </c:pt>
                <c:pt idx="300">
                  <c:v>90.12</c:v>
                </c:pt>
                <c:pt idx="301">
                  <c:v>90.078000000000003</c:v>
                </c:pt>
                <c:pt idx="302">
                  <c:v>90.12</c:v>
                </c:pt>
                <c:pt idx="303">
                  <c:v>90.067999999999998</c:v>
                </c:pt>
                <c:pt idx="304">
                  <c:v>90.147999999999996</c:v>
                </c:pt>
                <c:pt idx="305">
                  <c:v>90.238</c:v>
                </c:pt>
                <c:pt idx="306">
                  <c:v>90.217999999999989</c:v>
                </c:pt>
                <c:pt idx="307">
                  <c:v>90.174000000000007</c:v>
                </c:pt>
                <c:pt idx="308">
                  <c:v>90.081999999999994</c:v>
                </c:pt>
                <c:pt idx="309">
                  <c:v>90.039999999999992</c:v>
                </c:pt>
                <c:pt idx="310">
                  <c:v>90.01400000000001</c:v>
                </c:pt>
                <c:pt idx="311">
                  <c:v>89.924000000000007</c:v>
                </c:pt>
                <c:pt idx="312">
                  <c:v>89.868000000000009</c:v>
                </c:pt>
                <c:pt idx="313">
                  <c:v>89.763999999999982</c:v>
                </c:pt>
                <c:pt idx="314">
                  <c:v>89.66</c:v>
                </c:pt>
                <c:pt idx="315">
                  <c:v>89.528000000000006</c:v>
                </c:pt>
                <c:pt idx="316">
                  <c:v>89.419999999999987</c:v>
                </c:pt>
                <c:pt idx="317">
                  <c:v>89.284000000000006</c:v>
                </c:pt>
                <c:pt idx="318">
                  <c:v>89.133999999999986</c:v>
                </c:pt>
                <c:pt idx="319">
                  <c:v>88.97999999999999</c:v>
                </c:pt>
                <c:pt idx="320">
                  <c:v>88.813999999999993</c:v>
                </c:pt>
                <c:pt idx="321">
                  <c:v>88.606000000000023</c:v>
                </c:pt>
                <c:pt idx="322">
                  <c:v>88.388000000000005</c:v>
                </c:pt>
                <c:pt idx="323">
                  <c:v>88.1</c:v>
                </c:pt>
                <c:pt idx="324">
                  <c:v>87.784000000000006</c:v>
                </c:pt>
                <c:pt idx="325">
                  <c:v>87.47</c:v>
                </c:pt>
                <c:pt idx="326">
                  <c:v>87.2</c:v>
                </c:pt>
                <c:pt idx="327">
                  <c:v>86.915999999999997</c:v>
                </c:pt>
                <c:pt idx="328">
                  <c:v>86.61399999999999</c:v>
                </c:pt>
                <c:pt idx="329">
                  <c:v>86.303999999999988</c:v>
                </c:pt>
                <c:pt idx="330">
                  <c:v>86.011999999999986</c:v>
                </c:pt>
                <c:pt idx="331">
                  <c:v>85.698000000000008</c:v>
                </c:pt>
                <c:pt idx="332">
                  <c:v>85.311999999999998</c:v>
                </c:pt>
                <c:pt idx="333">
                  <c:v>84.906000000000006</c:v>
                </c:pt>
                <c:pt idx="334">
                  <c:v>84.545999999999992</c:v>
                </c:pt>
                <c:pt idx="335">
                  <c:v>84.128</c:v>
                </c:pt>
                <c:pt idx="336">
                  <c:v>83.706000000000003</c:v>
                </c:pt>
                <c:pt idx="337">
                  <c:v>83.287999999999997</c:v>
                </c:pt>
                <c:pt idx="338">
                  <c:v>82.838000000000008</c:v>
                </c:pt>
                <c:pt idx="339">
                  <c:v>82.337999999999994</c:v>
                </c:pt>
                <c:pt idx="340">
                  <c:v>82.05</c:v>
                </c:pt>
                <c:pt idx="341">
                  <c:v>81.677999999999997</c:v>
                </c:pt>
                <c:pt idx="342">
                  <c:v>81.25800000000001</c:v>
                </c:pt>
                <c:pt idx="343">
                  <c:v>80.763999999999996</c:v>
                </c:pt>
                <c:pt idx="344">
                  <c:v>80.25</c:v>
                </c:pt>
                <c:pt idx="345">
                  <c:v>79.688000000000002</c:v>
                </c:pt>
                <c:pt idx="346">
                  <c:v>79.16</c:v>
                </c:pt>
                <c:pt idx="347">
                  <c:v>78.679999999999993</c:v>
                </c:pt>
                <c:pt idx="348">
                  <c:v>78.227999999999994</c:v>
                </c:pt>
                <c:pt idx="349">
                  <c:v>77.777999999999992</c:v>
                </c:pt>
                <c:pt idx="350">
                  <c:v>77.346000000000004</c:v>
                </c:pt>
                <c:pt idx="351">
                  <c:v>76.950000000000017</c:v>
                </c:pt>
                <c:pt idx="352">
                  <c:v>76.595999999999989</c:v>
                </c:pt>
                <c:pt idx="353">
                  <c:v>76.25</c:v>
                </c:pt>
                <c:pt idx="354">
                  <c:v>75.951999999999998</c:v>
                </c:pt>
                <c:pt idx="355">
                  <c:v>75.664000000000001</c:v>
                </c:pt>
                <c:pt idx="356">
                  <c:v>75.431999999999988</c:v>
                </c:pt>
                <c:pt idx="357">
                  <c:v>75.288000000000011</c:v>
                </c:pt>
                <c:pt idx="358">
                  <c:v>75.177999999999997</c:v>
                </c:pt>
                <c:pt idx="359">
                  <c:v>74.994</c:v>
                </c:pt>
                <c:pt idx="360">
                  <c:v>74.789999999999992</c:v>
                </c:pt>
                <c:pt idx="361">
                  <c:v>74.561999999999998</c:v>
                </c:pt>
                <c:pt idx="362">
                  <c:v>74.353999999999999</c:v>
                </c:pt>
                <c:pt idx="363">
                  <c:v>74.165999999999997</c:v>
                </c:pt>
                <c:pt idx="364">
                  <c:v>74.01400000000001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0-C739-4095-A975-F712AF0C9482}"/>
            </c:ext>
          </c:extLst>
        </c:ser>
        <c:ser>
          <c:idx val="5"/>
          <c:order val="1"/>
          <c:tx>
            <c:strRef>
              <c:f>'EU28'!$V$4:$V$5</c:f>
              <c:strCache>
                <c:ptCount val="2"/>
                <c:pt idx="1">
                  <c:v>2023</c:v>
                </c:pt>
              </c:strCache>
            </c:strRef>
          </c:tx>
          <c:spPr>
            <a:ln w="28575" cap="rnd">
              <a:solidFill>
                <a:srgbClr val="EC6400"/>
              </a:solidFill>
              <a:round/>
            </a:ln>
            <a:effectLst/>
          </c:spPr>
          <c:marker>
            <c:symbol val="none"/>
          </c:marker>
          <c:dLbls>
            <c:dLbl>
              <c:idx val="153"/>
              <c:layout>
                <c:manualLayout>
                  <c:x val="-1.7823152227964198E-2"/>
                  <c:y val="-2.2087756802782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39-4095-A975-F712AF0C948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EC64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'EU28'!$N$6:$N$370</c:f>
              <c:numCache>
                <c:formatCode>d\-mmm</c:formatCode>
                <c:ptCount val="365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  <c:pt idx="120">
                  <c:v>44317</c:v>
                </c:pt>
                <c:pt idx="121">
                  <c:v>44318</c:v>
                </c:pt>
                <c:pt idx="122">
                  <c:v>44319</c:v>
                </c:pt>
                <c:pt idx="123">
                  <c:v>44320</c:v>
                </c:pt>
                <c:pt idx="124">
                  <c:v>44321</c:v>
                </c:pt>
                <c:pt idx="125">
                  <c:v>44322</c:v>
                </c:pt>
                <c:pt idx="126">
                  <c:v>44323</c:v>
                </c:pt>
                <c:pt idx="127">
                  <c:v>44324</c:v>
                </c:pt>
                <c:pt idx="128">
                  <c:v>44325</c:v>
                </c:pt>
                <c:pt idx="129">
                  <c:v>44326</c:v>
                </c:pt>
                <c:pt idx="130">
                  <c:v>44327</c:v>
                </c:pt>
                <c:pt idx="131">
                  <c:v>44328</c:v>
                </c:pt>
                <c:pt idx="132">
                  <c:v>44329</c:v>
                </c:pt>
                <c:pt idx="133">
                  <c:v>44330</c:v>
                </c:pt>
                <c:pt idx="134">
                  <c:v>44331</c:v>
                </c:pt>
                <c:pt idx="135">
                  <c:v>44332</c:v>
                </c:pt>
                <c:pt idx="136">
                  <c:v>44333</c:v>
                </c:pt>
                <c:pt idx="137">
                  <c:v>44334</c:v>
                </c:pt>
                <c:pt idx="138">
                  <c:v>44335</c:v>
                </c:pt>
                <c:pt idx="139">
                  <c:v>44336</c:v>
                </c:pt>
                <c:pt idx="140">
                  <c:v>44337</c:v>
                </c:pt>
                <c:pt idx="141">
                  <c:v>44338</c:v>
                </c:pt>
                <c:pt idx="142">
                  <c:v>44339</c:v>
                </c:pt>
                <c:pt idx="143">
                  <c:v>44340</c:v>
                </c:pt>
                <c:pt idx="144">
                  <c:v>44341</c:v>
                </c:pt>
                <c:pt idx="145">
                  <c:v>44342</c:v>
                </c:pt>
                <c:pt idx="146">
                  <c:v>44343</c:v>
                </c:pt>
                <c:pt idx="147">
                  <c:v>44344</c:v>
                </c:pt>
                <c:pt idx="148">
                  <c:v>44345</c:v>
                </c:pt>
                <c:pt idx="149">
                  <c:v>44346</c:v>
                </c:pt>
                <c:pt idx="150">
                  <c:v>44347</c:v>
                </c:pt>
                <c:pt idx="151">
                  <c:v>44348</c:v>
                </c:pt>
                <c:pt idx="152">
                  <c:v>44349</c:v>
                </c:pt>
                <c:pt idx="153">
                  <c:v>44350</c:v>
                </c:pt>
                <c:pt idx="154">
                  <c:v>44351</c:v>
                </c:pt>
                <c:pt idx="155">
                  <c:v>44352</c:v>
                </c:pt>
                <c:pt idx="156">
                  <c:v>44353</c:v>
                </c:pt>
                <c:pt idx="157">
                  <c:v>44354</c:v>
                </c:pt>
                <c:pt idx="158">
                  <c:v>44355</c:v>
                </c:pt>
                <c:pt idx="159">
                  <c:v>44356</c:v>
                </c:pt>
                <c:pt idx="160">
                  <c:v>44357</c:v>
                </c:pt>
                <c:pt idx="161">
                  <c:v>44358</c:v>
                </c:pt>
                <c:pt idx="162">
                  <c:v>44359</c:v>
                </c:pt>
                <c:pt idx="163">
                  <c:v>44360</c:v>
                </c:pt>
                <c:pt idx="164">
                  <c:v>44361</c:v>
                </c:pt>
                <c:pt idx="165">
                  <c:v>44362</c:v>
                </c:pt>
                <c:pt idx="166">
                  <c:v>44363</c:v>
                </c:pt>
                <c:pt idx="167">
                  <c:v>44364</c:v>
                </c:pt>
                <c:pt idx="168">
                  <c:v>44365</c:v>
                </c:pt>
                <c:pt idx="169">
                  <c:v>44366</c:v>
                </c:pt>
                <c:pt idx="170">
                  <c:v>44367</c:v>
                </c:pt>
                <c:pt idx="171">
                  <c:v>44368</c:v>
                </c:pt>
                <c:pt idx="172">
                  <c:v>44369</c:v>
                </c:pt>
                <c:pt idx="173">
                  <c:v>44370</c:v>
                </c:pt>
                <c:pt idx="174">
                  <c:v>44371</c:v>
                </c:pt>
                <c:pt idx="175">
                  <c:v>44372</c:v>
                </c:pt>
                <c:pt idx="176">
                  <c:v>44373</c:v>
                </c:pt>
                <c:pt idx="177">
                  <c:v>44374</c:v>
                </c:pt>
                <c:pt idx="178">
                  <c:v>44375</c:v>
                </c:pt>
                <c:pt idx="179">
                  <c:v>44376</c:v>
                </c:pt>
                <c:pt idx="180">
                  <c:v>44377</c:v>
                </c:pt>
                <c:pt idx="181">
                  <c:v>44378</c:v>
                </c:pt>
                <c:pt idx="182">
                  <c:v>44379</c:v>
                </c:pt>
                <c:pt idx="183">
                  <c:v>44380</c:v>
                </c:pt>
                <c:pt idx="184">
                  <c:v>44381</c:v>
                </c:pt>
                <c:pt idx="185">
                  <c:v>44382</c:v>
                </c:pt>
                <c:pt idx="186">
                  <c:v>44383</c:v>
                </c:pt>
                <c:pt idx="187">
                  <c:v>44384</c:v>
                </c:pt>
                <c:pt idx="188">
                  <c:v>44385</c:v>
                </c:pt>
                <c:pt idx="189">
                  <c:v>44386</c:v>
                </c:pt>
                <c:pt idx="190">
                  <c:v>44387</c:v>
                </c:pt>
                <c:pt idx="191">
                  <c:v>44388</c:v>
                </c:pt>
                <c:pt idx="192">
                  <c:v>44389</c:v>
                </c:pt>
                <c:pt idx="193">
                  <c:v>44390</c:v>
                </c:pt>
                <c:pt idx="194">
                  <c:v>44391</c:v>
                </c:pt>
                <c:pt idx="195">
                  <c:v>44392</c:v>
                </c:pt>
                <c:pt idx="196">
                  <c:v>44393</c:v>
                </c:pt>
                <c:pt idx="197">
                  <c:v>44394</c:v>
                </c:pt>
                <c:pt idx="198">
                  <c:v>44395</c:v>
                </c:pt>
                <c:pt idx="199">
                  <c:v>44396</c:v>
                </c:pt>
                <c:pt idx="200">
                  <c:v>44397</c:v>
                </c:pt>
                <c:pt idx="201">
                  <c:v>44398</c:v>
                </c:pt>
                <c:pt idx="202">
                  <c:v>44399</c:v>
                </c:pt>
                <c:pt idx="203">
                  <c:v>44400</c:v>
                </c:pt>
                <c:pt idx="204">
                  <c:v>44401</c:v>
                </c:pt>
                <c:pt idx="205">
                  <c:v>44402</c:v>
                </c:pt>
                <c:pt idx="206">
                  <c:v>44403</c:v>
                </c:pt>
                <c:pt idx="207">
                  <c:v>44404</c:v>
                </c:pt>
                <c:pt idx="208">
                  <c:v>44405</c:v>
                </c:pt>
                <c:pt idx="209">
                  <c:v>44406</c:v>
                </c:pt>
                <c:pt idx="210">
                  <c:v>44407</c:v>
                </c:pt>
                <c:pt idx="211">
                  <c:v>44408</c:v>
                </c:pt>
                <c:pt idx="212">
                  <c:v>44409</c:v>
                </c:pt>
                <c:pt idx="213">
                  <c:v>44410</c:v>
                </c:pt>
                <c:pt idx="214">
                  <c:v>44411</c:v>
                </c:pt>
                <c:pt idx="215">
                  <c:v>44412</c:v>
                </c:pt>
                <c:pt idx="216">
                  <c:v>44413</c:v>
                </c:pt>
                <c:pt idx="217">
                  <c:v>44414</c:v>
                </c:pt>
                <c:pt idx="218">
                  <c:v>44415</c:v>
                </c:pt>
                <c:pt idx="219">
                  <c:v>44416</c:v>
                </c:pt>
                <c:pt idx="220">
                  <c:v>44417</c:v>
                </c:pt>
                <c:pt idx="221">
                  <c:v>44418</c:v>
                </c:pt>
                <c:pt idx="222">
                  <c:v>44419</c:v>
                </c:pt>
                <c:pt idx="223">
                  <c:v>44420</c:v>
                </c:pt>
                <c:pt idx="224">
                  <c:v>44421</c:v>
                </c:pt>
                <c:pt idx="225">
                  <c:v>44422</c:v>
                </c:pt>
                <c:pt idx="226">
                  <c:v>44423</c:v>
                </c:pt>
                <c:pt idx="227">
                  <c:v>44424</c:v>
                </c:pt>
                <c:pt idx="228">
                  <c:v>44425</c:v>
                </c:pt>
                <c:pt idx="229">
                  <c:v>44426</c:v>
                </c:pt>
                <c:pt idx="230">
                  <c:v>44427</c:v>
                </c:pt>
                <c:pt idx="231">
                  <c:v>44428</c:v>
                </c:pt>
                <c:pt idx="232">
                  <c:v>44429</c:v>
                </c:pt>
                <c:pt idx="233">
                  <c:v>44430</c:v>
                </c:pt>
                <c:pt idx="234">
                  <c:v>44431</c:v>
                </c:pt>
                <c:pt idx="235">
                  <c:v>44432</c:v>
                </c:pt>
                <c:pt idx="236">
                  <c:v>44433</c:v>
                </c:pt>
                <c:pt idx="237">
                  <c:v>44434</c:v>
                </c:pt>
                <c:pt idx="238">
                  <c:v>44435</c:v>
                </c:pt>
                <c:pt idx="239">
                  <c:v>44436</c:v>
                </c:pt>
                <c:pt idx="240">
                  <c:v>44437</c:v>
                </c:pt>
                <c:pt idx="241">
                  <c:v>44438</c:v>
                </c:pt>
                <c:pt idx="242">
                  <c:v>44439</c:v>
                </c:pt>
                <c:pt idx="243">
                  <c:v>44440</c:v>
                </c:pt>
                <c:pt idx="244">
                  <c:v>44441</c:v>
                </c:pt>
                <c:pt idx="245">
                  <c:v>44442</c:v>
                </c:pt>
                <c:pt idx="246">
                  <c:v>44443</c:v>
                </c:pt>
                <c:pt idx="247">
                  <c:v>44444</c:v>
                </c:pt>
                <c:pt idx="248">
                  <c:v>44445</c:v>
                </c:pt>
                <c:pt idx="249">
                  <c:v>44446</c:v>
                </c:pt>
                <c:pt idx="250">
                  <c:v>44447</c:v>
                </c:pt>
                <c:pt idx="251">
                  <c:v>44448</c:v>
                </c:pt>
                <c:pt idx="252">
                  <c:v>44449</c:v>
                </c:pt>
                <c:pt idx="253">
                  <c:v>44450</c:v>
                </c:pt>
                <c:pt idx="254">
                  <c:v>44451</c:v>
                </c:pt>
                <c:pt idx="255">
                  <c:v>44452</c:v>
                </c:pt>
                <c:pt idx="256">
                  <c:v>44453</c:v>
                </c:pt>
                <c:pt idx="257">
                  <c:v>44454</c:v>
                </c:pt>
                <c:pt idx="258">
                  <c:v>44455</c:v>
                </c:pt>
                <c:pt idx="259">
                  <c:v>44456</c:v>
                </c:pt>
                <c:pt idx="260">
                  <c:v>44457</c:v>
                </c:pt>
                <c:pt idx="261">
                  <c:v>44458</c:v>
                </c:pt>
                <c:pt idx="262">
                  <c:v>44459</c:v>
                </c:pt>
                <c:pt idx="263">
                  <c:v>44460</c:v>
                </c:pt>
                <c:pt idx="264">
                  <c:v>44461</c:v>
                </c:pt>
                <c:pt idx="265">
                  <c:v>44462</c:v>
                </c:pt>
                <c:pt idx="266">
                  <c:v>44463</c:v>
                </c:pt>
                <c:pt idx="267">
                  <c:v>44464</c:v>
                </c:pt>
                <c:pt idx="268">
                  <c:v>44465</c:v>
                </c:pt>
                <c:pt idx="269">
                  <c:v>44466</c:v>
                </c:pt>
                <c:pt idx="270">
                  <c:v>44467</c:v>
                </c:pt>
                <c:pt idx="271">
                  <c:v>44468</c:v>
                </c:pt>
                <c:pt idx="272">
                  <c:v>44469</c:v>
                </c:pt>
                <c:pt idx="273">
                  <c:v>44470</c:v>
                </c:pt>
                <c:pt idx="274">
                  <c:v>44471</c:v>
                </c:pt>
                <c:pt idx="275">
                  <c:v>44472</c:v>
                </c:pt>
                <c:pt idx="276">
                  <c:v>44473</c:v>
                </c:pt>
                <c:pt idx="277">
                  <c:v>44474</c:v>
                </c:pt>
                <c:pt idx="278">
                  <c:v>44475</c:v>
                </c:pt>
                <c:pt idx="279">
                  <c:v>44476</c:v>
                </c:pt>
                <c:pt idx="280">
                  <c:v>44477</c:v>
                </c:pt>
                <c:pt idx="281">
                  <c:v>44478</c:v>
                </c:pt>
                <c:pt idx="282">
                  <c:v>44479</c:v>
                </c:pt>
                <c:pt idx="283">
                  <c:v>44480</c:v>
                </c:pt>
                <c:pt idx="284">
                  <c:v>44481</c:v>
                </c:pt>
                <c:pt idx="285">
                  <c:v>44482</c:v>
                </c:pt>
                <c:pt idx="286">
                  <c:v>44483</c:v>
                </c:pt>
                <c:pt idx="287">
                  <c:v>44484</c:v>
                </c:pt>
                <c:pt idx="288">
                  <c:v>44485</c:v>
                </c:pt>
                <c:pt idx="289">
                  <c:v>44486</c:v>
                </c:pt>
                <c:pt idx="290">
                  <c:v>44487</c:v>
                </c:pt>
                <c:pt idx="291">
                  <c:v>44488</c:v>
                </c:pt>
                <c:pt idx="292">
                  <c:v>44489</c:v>
                </c:pt>
                <c:pt idx="293">
                  <c:v>44490</c:v>
                </c:pt>
                <c:pt idx="294">
                  <c:v>44491</c:v>
                </c:pt>
                <c:pt idx="295">
                  <c:v>44492</c:v>
                </c:pt>
                <c:pt idx="296">
                  <c:v>44493</c:v>
                </c:pt>
                <c:pt idx="297">
                  <c:v>44494</c:v>
                </c:pt>
                <c:pt idx="298">
                  <c:v>44495</c:v>
                </c:pt>
                <c:pt idx="299">
                  <c:v>44496</c:v>
                </c:pt>
                <c:pt idx="300">
                  <c:v>44497</c:v>
                </c:pt>
                <c:pt idx="301">
                  <c:v>44498</c:v>
                </c:pt>
                <c:pt idx="302">
                  <c:v>44499</c:v>
                </c:pt>
                <c:pt idx="303">
                  <c:v>44500</c:v>
                </c:pt>
                <c:pt idx="304">
                  <c:v>44501</c:v>
                </c:pt>
                <c:pt idx="305">
                  <c:v>44502</c:v>
                </c:pt>
                <c:pt idx="306">
                  <c:v>44503</c:v>
                </c:pt>
                <c:pt idx="307">
                  <c:v>44504</c:v>
                </c:pt>
                <c:pt idx="308">
                  <c:v>44505</c:v>
                </c:pt>
                <c:pt idx="309">
                  <c:v>44506</c:v>
                </c:pt>
                <c:pt idx="310">
                  <c:v>44507</c:v>
                </c:pt>
                <c:pt idx="311">
                  <c:v>44508</c:v>
                </c:pt>
                <c:pt idx="312">
                  <c:v>44509</c:v>
                </c:pt>
                <c:pt idx="313">
                  <c:v>44510</c:v>
                </c:pt>
                <c:pt idx="314">
                  <c:v>44511</c:v>
                </c:pt>
                <c:pt idx="315">
                  <c:v>44512</c:v>
                </c:pt>
                <c:pt idx="316">
                  <c:v>44513</c:v>
                </c:pt>
                <c:pt idx="317">
                  <c:v>44514</c:v>
                </c:pt>
                <c:pt idx="318">
                  <c:v>44515</c:v>
                </c:pt>
                <c:pt idx="319">
                  <c:v>44516</c:v>
                </c:pt>
                <c:pt idx="320">
                  <c:v>44517</c:v>
                </c:pt>
                <c:pt idx="321">
                  <c:v>44518</c:v>
                </c:pt>
                <c:pt idx="322">
                  <c:v>44519</c:v>
                </c:pt>
                <c:pt idx="323">
                  <c:v>44520</c:v>
                </c:pt>
                <c:pt idx="324">
                  <c:v>44521</c:v>
                </c:pt>
                <c:pt idx="325">
                  <c:v>44522</c:v>
                </c:pt>
                <c:pt idx="326">
                  <c:v>44523</c:v>
                </c:pt>
                <c:pt idx="327">
                  <c:v>44524</c:v>
                </c:pt>
                <c:pt idx="328">
                  <c:v>44525</c:v>
                </c:pt>
                <c:pt idx="329">
                  <c:v>44526</c:v>
                </c:pt>
                <c:pt idx="330">
                  <c:v>44527</c:v>
                </c:pt>
                <c:pt idx="331">
                  <c:v>44528</c:v>
                </c:pt>
                <c:pt idx="332">
                  <c:v>44529</c:v>
                </c:pt>
                <c:pt idx="333">
                  <c:v>44530</c:v>
                </c:pt>
                <c:pt idx="334">
                  <c:v>44531</c:v>
                </c:pt>
                <c:pt idx="335">
                  <c:v>44532</c:v>
                </c:pt>
                <c:pt idx="336">
                  <c:v>44533</c:v>
                </c:pt>
                <c:pt idx="337">
                  <c:v>44534</c:v>
                </c:pt>
                <c:pt idx="338">
                  <c:v>44535</c:v>
                </c:pt>
                <c:pt idx="339">
                  <c:v>44536</c:v>
                </c:pt>
                <c:pt idx="340">
                  <c:v>44537</c:v>
                </c:pt>
                <c:pt idx="341">
                  <c:v>44538</c:v>
                </c:pt>
                <c:pt idx="342">
                  <c:v>44539</c:v>
                </c:pt>
                <c:pt idx="343">
                  <c:v>44540</c:v>
                </c:pt>
                <c:pt idx="344">
                  <c:v>44541</c:v>
                </c:pt>
                <c:pt idx="345">
                  <c:v>44542</c:v>
                </c:pt>
                <c:pt idx="346">
                  <c:v>44543</c:v>
                </c:pt>
                <c:pt idx="347">
                  <c:v>44544</c:v>
                </c:pt>
                <c:pt idx="348">
                  <c:v>44545</c:v>
                </c:pt>
                <c:pt idx="349">
                  <c:v>44546</c:v>
                </c:pt>
                <c:pt idx="350">
                  <c:v>44547</c:v>
                </c:pt>
                <c:pt idx="351">
                  <c:v>44548</c:v>
                </c:pt>
                <c:pt idx="352">
                  <c:v>44549</c:v>
                </c:pt>
                <c:pt idx="353">
                  <c:v>44550</c:v>
                </c:pt>
                <c:pt idx="354">
                  <c:v>44551</c:v>
                </c:pt>
                <c:pt idx="355">
                  <c:v>44552</c:v>
                </c:pt>
                <c:pt idx="356">
                  <c:v>44553</c:v>
                </c:pt>
                <c:pt idx="357">
                  <c:v>44554</c:v>
                </c:pt>
                <c:pt idx="358">
                  <c:v>44555</c:v>
                </c:pt>
                <c:pt idx="359">
                  <c:v>44556</c:v>
                </c:pt>
                <c:pt idx="360">
                  <c:v>44557</c:v>
                </c:pt>
                <c:pt idx="361">
                  <c:v>44558</c:v>
                </c:pt>
                <c:pt idx="362">
                  <c:v>44559</c:v>
                </c:pt>
                <c:pt idx="363">
                  <c:v>44560</c:v>
                </c:pt>
                <c:pt idx="364">
                  <c:v>44561</c:v>
                </c:pt>
              </c:numCache>
            </c:numRef>
          </c:cat>
          <c:val>
            <c:numRef>
              <c:f>'EU28'!$V$6:$V$370</c:f>
              <c:numCache>
                <c:formatCode>0.00</c:formatCode>
                <c:ptCount val="365"/>
                <c:pt idx="0">
                  <c:v>83.5</c:v>
                </c:pt>
                <c:pt idx="1">
                  <c:v>83.49</c:v>
                </c:pt>
                <c:pt idx="2">
                  <c:v>83.41</c:v>
                </c:pt>
                <c:pt idx="3">
                  <c:v>83.34</c:v>
                </c:pt>
                <c:pt idx="4">
                  <c:v>83.21</c:v>
                </c:pt>
                <c:pt idx="5">
                  <c:v>83.16</c:v>
                </c:pt>
                <c:pt idx="6">
                  <c:v>83.12</c:v>
                </c:pt>
                <c:pt idx="7">
                  <c:v>83.05</c:v>
                </c:pt>
                <c:pt idx="8">
                  <c:v>82.83</c:v>
                </c:pt>
                <c:pt idx="9">
                  <c:v>82.59</c:v>
                </c:pt>
                <c:pt idx="10">
                  <c:v>82.32</c:v>
                </c:pt>
                <c:pt idx="11">
                  <c:v>82.12</c:v>
                </c:pt>
                <c:pt idx="12">
                  <c:v>81.88</c:v>
                </c:pt>
                <c:pt idx="13">
                  <c:v>81.69</c:v>
                </c:pt>
                <c:pt idx="14">
                  <c:v>81.48</c:v>
                </c:pt>
                <c:pt idx="15">
                  <c:v>81.06</c:v>
                </c:pt>
                <c:pt idx="16">
                  <c:v>80.58</c:v>
                </c:pt>
                <c:pt idx="17">
                  <c:v>80.09</c:v>
                </c:pt>
                <c:pt idx="18">
                  <c:v>79.489999999999995</c:v>
                </c:pt>
                <c:pt idx="19">
                  <c:v>78.88</c:v>
                </c:pt>
                <c:pt idx="20">
                  <c:v>78.349999999999994</c:v>
                </c:pt>
                <c:pt idx="21">
                  <c:v>77.8</c:v>
                </c:pt>
                <c:pt idx="22">
                  <c:v>77.03</c:v>
                </c:pt>
                <c:pt idx="23">
                  <c:v>76.22</c:v>
                </c:pt>
                <c:pt idx="24">
                  <c:v>75.63</c:v>
                </c:pt>
                <c:pt idx="25">
                  <c:v>74.989999999999995</c:v>
                </c:pt>
                <c:pt idx="26">
                  <c:v>74.28</c:v>
                </c:pt>
                <c:pt idx="27">
                  <c:v>73.7</c:v>
                </c:pt>
                <c:pt idx="28">
                  <c:v>73.180000000000007</c:v>
                </c:pt>
                <c:pt idx="29">
                  <c:v>72.599999999999994</c:v>
                </c:pt>
                <c:pt idx="30">
                  <c:v>72.12</c:v>
                </c:pt>
                <c:pt idx="31">
                  <c:v>71.64</c:v>
                </c:pt>
                <c:pt idx="32">
                  <c:v>71.19</c:v>
                </c:pt>
                <c:pt idx="33">
                  <c:v>70.81</c:v>
                </c:pt>
                <c:pt idx="34">
                  <c:v>70.5</c:v>
                </c:pt>
                <c:pt idx="35">
                  <c:v>70.19</c:v>
                </c:pt>
                <c:pt idx="36">
                  <c:v>69.540000000000006</c:v>
                </c:pt>
                <c:pt idx="37">
                  <c:v>68.89</c:v>
                </c:pt>
                <c:pt idx="38">
                  <c:v>68.23</c:v>
                </c:pt>
                <c:pt idx="39">
                  <c:v>67.55</c:v>
                </c:pt>
                <c:pt idx="40">
                  <c:v>66.97</c:v>
                </c:pt>
                <c:pt idx="41">
                  <c:v>66.540000000000006</c:v>
                </c:pt>
                <c:pt idx="42">
                  <c:v>66.180000000000007</c:v>
                </c:pt>
                <c:pt idx="43">
                  <c:v>65.73</c:v>
                </c:pt>
                <c:pt idx="44">
                  <c:v>65.28</c:v>
                </c:pt>
                <c:pt idx="45">
                  <c:v>64.87</c:v>
                </c:pt>
                <c:pt idx="46">
                  <c:v>64.52</c:v>
                </c:pt>
                <c:pt idx="47">
                  <c:v>64.27</c:v>
                </c:pt>
                <c:pt idx="48">
                  <c:v>64.17</c:v>
                </c:pt>
                <c:pt idx="49">
                  <c:v>64.040000000000006</c:v>
                </c:pt>
                <c:pt idx="50">
                  <c:v>63.8</c:v>
                </c:pt>
                <c:pt idx="51">
                  <c:v>63.5</c:v>
                </c:pt>
                <c:pt idx="52">
                  <c:v>63.21</c:v>
                </c:pt>
                <c:pt idx="53">
                  <c:v>62.94</c:v>
                </c:pt>
                <c:pt idx="54">
                  <c:v>62.66</c:v>
                </c:pt>
                <c:pt idx="55">
                  <c:v>62.42</c:v>
                </c:pt>
                <c:pt idx="56">
                  <c:v>62.18</c:v>
                </c:pt>
                <c:pt idx="57">
                  <c:v>61.57</c:v>
                </c:pt>
                <c:pt idx="58">
                  <c:v>61.04</c:v>
                </c:pt>
                <c:pt idx="59">
                  <c:v>60.61</c:v>
                </c:pt>
                <c:pt idx="60">
                  <c:v>60.14</c:v>
                </c:pt>
                <c:pt idx="61">
                  <c:v>59.7</c:v>
                </c:pt>
                <c:pt idx="62">
                  <c:v>59.5</c:v>
                </c:pt>
                <c:pt idx="63">
                  <c:v>58.94</c:v>
                </c:pt>
                <c:pt idx="64">
                  <c:v>58.54</c:v>
                </c:pt>
                <c:pt idx="65">
                  <c:v>58.03</c:v>
                </c:pt>
                <c:pt idx="66">
                  <c:v>57.53</c:v>
                </c:pt>
                <c:pt idx="67">
                  <c:v>57.15</c:v>
                </c:pt>
                <c:pt idx="68">
                  <c:v>56.86</c:v>
                </c:pt>
                <c:pt idx="69">
                  <c:v>56.63</c:v>
                </c:pt>
                <c:pt idx="70">
                  <c:v>56.48</c:v>
                </c:pt>
                <c:pt idx="71">
                  <c:v>56.38</c:v>
                </c:pt>
                <c:pt idx="72">
                  <c:v>56.22</c:v>
                </c:pt>
                <c:pt idx="73">
                  <c:v>55.96</c:v>
                </c:pt>
                <c:pt idx="74">
                  <c:v>55.76</c:v>
                </c:pt>
                <c:pt idx="75">
                  <c:v>55.67</c:v>
                </c:pt>
                <c:pt idx="76">
                  <c:v>55.72</c:v>
                </c:pt>
                <c:pt idx="77">
                  <c:v>55.75</c:v>
                </c:pt>
                <c:pt idx="78">
                  <c:v>55.63</c:v>
                </c:pt>
                <c:pt idx="79">
                  <c:v>55.58</c:v>
                </c:pt>
                <c:pt idx="80">
                  <c:v>55.61</c:v>
                </c:pt>
                <c:pt idx="81">
                  <c:v>55.68</c:v>
                </c:pt>
                <c:pt idx="82">
                  <c:v>55.81</c:v>
                </c:pt>
                <c:pt idx="83">
                  <c:v>56.03</c:v>
                </c:pt>
                <c:pt idx="84">
                  <c:v>56</c:v>
                </c:pt>
                <c:pt idx="85">
                  <c:v>55.88</c:v>
                </c:pt>
                <c:pt idx="86">
                  <c:v>55.67</c:v>
                </c:pt>
                <c:pt idx="87">
                  <c:v>55.59</c:v>
                </c:pt>
                <c:pt idx="88">
                  <c:v>55.63</c:v>
                </c:pt>
                <c:pt idx="89">
                  <c:v>55.66</c:v>
                </c:pt>
                <c:pt idx="90">
                  <c:v>55.75</c:v>
                </c:pt>
                <c:pt idx="91">
                  <c:v>55.83</c:v>
                </c:pt>
                <c:pt idx="92">
                  <c:v>55.76</c:v>
                </c:pt>
                <c:pt idx="93">
                  <c:v>55.64</c:v>
                </c:pt>
                <c:pt idx="94">
                  <c:v>55.51</c:v>
                </c:pt>
                <c:pt idx="95">
                  <c:v>55.43</c:v>
                </c:pt>
                <c:pt idx="96">
                  <c:v>55.36</c:v>
                </c:pt>
                <c:pt idx="97">
                  <c:v>55.47</c:v>
                </c:pt>
                <c:pt idx="98">
                  <c:v>55.66</c:v>
                </c:pt>
                <c:pt idx="99">
                  <c:v>55.87</c:v>
                </c:pt>
                <c:pt idx="100">
                  <c:v>56.01</c:v>
                </c:pt>
                <c:pt idx="101">
                  <c:v>56.09</c:v>
                </c:pt>
                <c:pt idx="102">
                  <c:v>56.16</c:v>
                </c:pt>
                <c:pt idx="103">
                  <c:v>56.16</c:v>
                </c:pt>
                <c:pt idx="104">
                  <c:v>56.28</c:v>
                </c:pt>
                <c:pt idx="105">
                  <c:v>56.49</c:v>
                </c:pt>
                <c:pt idx="106">
                  <c:v>56.6</c:v>
                </c:pt>
                <c:pt idx="107">
                  <c:v>56.74</c:v>
                </c:pt>
                <c:pt idx="108">
                  <c:v>56.91</c:v>
                </c:pt>
                <c:pt idx="109">
                  <c:v>57.06</c:v>
                </c:pt>
                <c:pt idx="110">
                  <c:v>57.21</c:v>
                </c:pt>
                <c:pt idx="111">
                  <c:v>57.54</c:v>
                </c:pt>
                <c:pt idx="112">
                  <c:v>57.89</c:v>
                </c:pt>
                <c:pt idx="113">
                  <c:v>58.18</c:v>
                </c:pt>
                <c:pt idx="114">
                  <c:v>58.39</c:v>
                </c:pt>
                <c:pt idx="115">
                  <c:v>58.49</c:v>
                </c:pt>
                <c:pt idx="116">
                  <c:v>58.66</c:v>
                </c:pt>
                <c:pt idx="117">
                  <c:v>58.9</c:v>
                </c:pt>
                <c:pt idx="118">
                  <c:v>59.24</c:v>
                </c:pt>
                <c:pt idx="119">
                  <c:v>59.68</c:v>
                </c:pt>
                <c:pt idx="120">
                  <c:v>60.1</c:v>
                </c:pt>
                <c:pt idx="121">
                  <c:v>60.32</c:v>
                </c:pt>
                <c:pt idx="122">
                  <c:v>60.55</c:v>
                </c:pt>
                <c:pt idx="123">
                  <c:v>60.74</c:v>
                </c:pt>
                <c:pt idx="124">
                  <c:v>61.05</c:v>
                </c:pt>
                <c:pt idx="125">
                  <c:v>61.4</c:v>
                </c:pt>
                <c:pt idx="126">
                  <c:v>61.77</c:v>
                </c:pt>
                <c:pt idx="127">
                  <c:v>62.05</c:v>
                </c:pt>
                <c:pt idx="128">
                  <c:v>62.27</c:v>
                </c:pt>
                <c:pt idx="129">
                  <c:v>62.48</c:v>
                </c:pt>
                <c:pt idx="130">
                  <c:v>62.7</c:v>
                </c:pt>
                <c:pt idx="131">
                  <c:v>62.96</c:v>
                </c:pt>
                <c:pt idx="132">
                  <c:v>63.36</c:v>
                </c:pt>
                <c:pt idx="133">
                  <c:v>63.76</c:v>
                </c:pt>
                <c:pt idx="134">
                  <c:v>64.06</c:v>
                </c:pt>
                <c:pt idx="135">
                  <c:v>64.31</c:v>
                </c:pt>
                <c:pt idx="136">
                  <c:v>64.59</c:v>
                </c:pt>
                <c:pt idx="137">
                  <c:v>64.88</c:v>
                </c:pt>
                <c:pt idx="138">
                  <c:v>65.099999999999994</c:v>
                </c:pt>
                <c:pt idx="139">
                  <c:v>65.52</c:v>
                </c:pt>
                <c:pt idx="140">
                  <c:v>65.959999999999994</c:v>
                </c:pt>
                <c:pt idx="141">
                  <c:v>66.23</c:v>
                </c:pt>
                <c:pt idx="142">
                  <c:v>66.489999999999995</c:v>
                </c:pt>
                <c:pt idx="143">
                  <c:v>66.709999999999994</c:v>
                </c:pt>
                <c:pt idx="144">
                  <c:v>66.959999999999994</c:v>
                </c:pt>
                <c:pt idx="145">
                  <c:v>67.28</c:v>
                </c:pt>
                <c:pt idx="146">
                  <c:v>67.650000000000006</c:v>
                </c:pt>
                <c:pt idx="147">
                  <c:v>68.040000000000006</c:v>
                </c:pt>
                <c:pt idx="148">
                  <c:v>68.36</c:v>
                </c:pt>
                <c:pt idx="149">
                  <c:v>68.63</c:v>
                </c:pt>
                <c:pt idx="150">
                  <c:v>68.87</c:v>
                </c:pt>
                <c:pt idx="151">
                  <c:v>69.12</c:v>
                </c:pt>
                <c:pt idx="152">
                  <c:v>69.19</c:v>
                </c:pt>
                <c:pt idx="153">
                  <c:v>69.72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2-C739-4095-A975-F712AF0C9482}"/>
            </c:ext>
          </c:extLst>
        </c:ser>
        <c:ser>
          <c:idx val="4"/>
          <c:order val="2"/>
          <c:tx>
            <c:strRef>
              <c:f>'EU28'!$U$4:$U$5</c:f>
              <c:strCache>
                <c:ptCount val="2"/>
                <c:pt idx="1">
                  <c:v>2022</c:v>
                </c:pt>
              </c:strCache>
            </c:strRef>
          </c:tx>
          <c:spPr>
            <a:ln w="28575" cap="rnd">
              <a:solidFill>
                <a:srgbClr val="40915B"/>
              </a:solidFill>
              <a:round/>
            </a:ln>
            <a:effectLst/>
          </c:spPr>
          <c:marker>
            <c:symbol val="none"/>
          </c:marker>
          <c:cat>
            <c:numRef>
              <c:f>'EU28'!$N$6:$N$370</c:f>
              <c:numCache>
                <c:formatCode>d\-mmm</c:formatCode>
                <c:ptCount val="365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  <c:pt idx="120">
                  <c:v>44317</c:v>
                </c:pt>
                <c:pt idx="121">
                  <c:v>44318</c:v>
                </c:pt>
                <c:pt idx="122">
                  <c:v>44319</c:v>
                </c:pt>
                <c:pt idx="123">
                  <c:v>44320</c:v>
                </c:pt>
                <c:pt idx="124">
                  <c:v>44321</c:v>
                </c:pt>
                <c:pt idx="125">
                  <c:v>44322</c:v>
                </c:pt>
                <c:pt idx="126">
                  <c:v>44323</c:v>
                </c:pt>
                <c:pt idx="127">
                  <c:v>44324</c:v>
                </c:pt>
                <c:pt idx="128">
                  <c:v>44325</c:v>
                </c:pt>
                <c:pt idx="129">
                  <c:v>44326</c:v>
                </c:pt>
                <c:pt idx="130">
                  <c:v>44327</c:v>
                </c:pt>
                <c:pt idx="131">
                  <c:v>44328</c:v>
                </c:pt>
                <c:pt idx="132">
                  <c:v>44329</c:v>
                </c:pt>
                <c:pt idx="133">
                  <c:v>44330</c:v>
                </c:pt>
                <c:pt idx="134">
                  <c:v>44331</c:v>
                </c:pt>
                <c:pt idx="135">
                  <c:v>44332</c:v>
                </c:pt>
                <c:pt idx="136">
                  <c:v>44333</c:v>
                </c:pt>
                <c:pt idx="137">
                  <c:v>44334</c:v>
                </c:pt>
                <c:pt idx="138">
                  <c:v>44335</c:v>
                </c:pt>
                <c:pt idx="139">
                  <c:v>44336</c:v>
                </c:pt>
                <c:pt idx="140">
                  <c:v>44337</c:v>
                </c:pt>
                <c:pt idx="141">
                  <c:v>44338</c:v>
                </c:pt>
                <c:pt idx="142">
                  <c:v>44339</c:v>
                </c:pt>
                <c:pt idx="143">
                  <c:v>44340</c:v>
                </c:pt>
                <c:pt idx="144">
                  <c:v>44341</c:v>
                </c:pt>
                <c:pt idx="145">
                  <c:v>44342</c:v>
                </c:pt>
                <c:pt idx="146">
                  <c:v>44343</c:v>
                </c:pt>
                <c:pt idx="147">
                  <c:v>44344</c:v>
                </c:pt>
                <c:pt idx="148">
                  <c:v>44345</c:v>
                </c:pt>
                <c:pt idx="149">
                  <c:v>44346</c:v>
                </c:pt>
                <c:pt idx="150">
                  <c:v>44347</c:v>
                </c:pt>
                <c:pt idx="151">
                  <c:v>44348</c:v>
                </c:pt>
                <c:pt idx="152">
                  <c:v>44349</c:v>
                </c:pt>
                <c:pt idx="153">
                  <c:v>44350</c:v>
                </c:pt>
                <c:pt idx="154">
                  <c:v>44351</c:v>
                </c:pt>
                <c:pt idx="155">
                  <c:v>44352</c:v>
                </c:pt>
                <c:pt idx="156">
                  <c:v>44353</c:v>
                </c:pt>
                <c:pt idx="157">
                  <c:v>44354</c:v>
                </c:pt>
                <c:pt idx="158">
                  <c:v>44355</c:v>
                </c:pt>
                <c:pt idx="159">
                  <c:v>44356</c:v>
                </c:pt>
                <c:pt idx="160">
                  <c:v>44357</c:v>
                </c:pt>
                <c:pt idx="161">
                  <c:v>44358</c:v>
                </c:pt>
                <c:pt idx="162">
                  <c:v>44359</c:v>
                </c:pt>
                <c:pt idx="163">
                  <c:v>44360</c:v>
                </c:pt>
                <c:pt idx="164">
                  <c:v>44361</c:v>
                </c:pt>
                <c:pt idx="165">
                  <c:v>44362</c:v>
                </c:pt>
                <c:pt idx="166">
                  <c:v>44363</c:v>
                </c:pt>
                <c:pt idx="167">
                  <c:v>44364</c:v>
                </c:pt>
                <c:pt idx="168">
                  <c:v>44365</c:v>
                </c:pt>
                <c:pt idx="169">
                  <c:v>44366</c:v>
                </c:pt>
                <c:pt idx="170">
                  <c:v>44367</c:v>
                </c:pt>
                <c:pt idx="171">
                  <c:v>44368</c:v>
                </c:pt>
                <c:pt idx="172">
                  <c:v>44369</c:v>
                </c:pt>
                <c:pt idx="173">
                  <c:v>44370</c:v>
                </c:pt>
                <c:pt idx="174">
                  <c:v>44371</c:v>
                </c:pt>
                <c:pt idx="175">
                  <c:v>44372</c:v>
                </c:pt>
                <c:pt idx="176">
                  <c:v>44373</c:v>
                </c:pt>
                <c:pt idx="177">
                  <c:v>44374</c:v>
                </c:pt>
                <c:pt idx="178">
                  <c:v>44375</c:v>
                </c:pt>
                <c:pt idx="179">
                  <c:v>44376</c:v>
                </c:pt>
                <c:pt idx="180">
                  <c:v>44377</c:v>
                </c:pt>
                <c:pt idx="181">
                  <c:v>44378</c:v>
                </c:pt>
                <c:pt idx="182">
                  <c:v>44379</c:v>
                </c:pt>
                <c:pt idx="183">
                  <c:v>44380</c:v>
                </c:pt>
                <c:pt idx="184">
                  <c:v>44381</c:v>
                </c:pt>
                <c:pt idx="185">
                  <c:v>44382</c:v>
                </c:pt>
                <c:pt idx="186">
                  <c:v>44383</c:v>
                </c:pt>
                <c:pt idx="187">
                  <c:v>44384</c:v>
                </c:pt>
                <c:pt idx="188">
                  <c:v>44385</c:v>
                </c:pt>
                <c:pt idx="189">
                  <c:v>44386</c:v>
                </c:pt>
                <c:pt idx="190">
                  <c:v>44387</c:v>
                </c:pt>
                <c:pt idx="191">
                  <c:v>44388</c:v>
                </c:pt>
                <c:pt idx="192">
                  <c:v>44389</c:v>
                </c:pt>
                <c:pt idx="193">
                  <c:v>44390</c:v>
                </c:pt>
                <c:pt idx="194">
                  <c:v>44391</c:v>
                </c:pt>
                <c:pt idx="195">
                  <c:v>44392</c:v>
                </c:pt>
                <c:pt idx="196">
                  <c:v>44393</c:v>
                </c:pt>
                <c:pt idx="197">
                  <c:v>44394</c:v>
                </c:pt>
                <c:pt idx="198">
                  <c:v>44395</c:v>
                </c:pt>
                <c:pt idx="199">
                  <c:v>44396</c:v>
                </c:pt>
                <c:pt idx="200">
                  <c:v>44397</c:v>
                </c:pt>
                <c:pt idx="201">
                  <c:v>44398</c:v>
                </c:pt>
                <c:pt idx="202">
                  <c:v>44399</c:v>
                </c:pt>
                <c:pt idx="203">
                  <c:v>44400</c:v>
                </c:pt>
                <c:pt idx="204">
                  <c:v>44401</c:v>
                </c:pt>
                <c:pt idx="205">
                  <c:v>44402</c:v>
                </c:pt>
                <c:pt idx="206">
                  <c:v>44403</c:v>
                </c:pt>
                <c:pt idx="207">
                  <c:v>44404</c:v>
                </c:pt>
                <c:pt idx="208">
                  <c:v>44405</c:v>
                </c:pt>
                <c:pt idx="209">
                  <c:v>44406</c:v>
                </c:pt>
                <c:pt idx="210">
                  <c:v>44407</c:v>
                </c:pt>
                <c:pt idx="211">
                  <c:v>44408</c:v>
                </c:pt>
                <c:pt idx="212">
                  <c:v>44409</c:v>
                </c:pt>
                <c:pt idx="213">
                  <c:v>44410</c:v>
                </c:pt>
                <c:pt idx="214">
                  <c:v>44411</c:v>
                </c:pt>
                <c:pt idx="215">
                  <c:v>44412</c:v>
                </c:pt>
                <c:pt idx="216">
                  <c:v>44413</c:v>
                </c:pt>
                <c:pt idx="217">
                  <c:v>44414</c:v>
                </c:pt>
                <c:pt idx="218">
                  <c:v>44415</c:v>
                </c:pt>
                <c:pt idx="219">
                  <c:v>44416</c:v>
                </c:pt>
                <c:pt idx="220">
                  <c:v>44417</c:v>
                </c:pt>
                <c:pt idx="221">
                  <c:v>44418</c:v>
                </c:pt>
                <c:pt idx="222">
                  <c:v>44419</c:v>
                </c:pt>
                <c:pt idx="223">
                  <c:v>44420</c:v>
                </c:pt>
                <c:pt idx="224">
                  <c:v>44421</c:v>
                </c:pt>
                <c:pt idx="225">
                  <c:v>44422</c:v>
                </c:pt>
                <c:pt idx="226">
                  <c:v>44423</c:v>
                </c:pt>
                <c:pt idx="227">
                  <c:v>44424</c:v>
                </c:pt>
                <c:pt idx="228">
                  <c:v>44425</c:v>
                </c:pt>
                <c:pt idx="229">
                  <c:v>44426</c:v>
                </c:pt>
                <c:pt idx="230">
                  <c:v>44427</c:v>
                </c:pt>
                <c:pt idx="231">
                  <c:v>44428</c:v>
                </c:pt>
                <c:pt idx="232">
                  <c:v>44429</c:v>
                </c:pt>
                <c:pt idx="233">
                  <c:v>44430</c:v>
                </c:pt>
                <c:pt idx="234">
                  <c:v>44431</c:v>
                </c:pt>
                <c:pt idx="235">
                  <c:v>44432</c:v>
                </c:pt>
                <c:pt idx="236">
                  <c:v>44433</c:v>
                </c:pt>
                <c:pt idx="237">
                  <c:v>44434</c:v>
                </c:pt>
                <c:pt idx="238">
                  <c:v>44435</c:v>
                </c:pt>
                <c:pt idx="239">
                  <c:v>44436</c:v>
                </c:pt>
                <c:pt idx="240">
                  <c:v>44437</c:v>
                </c:pt>
                <c:pt idx="241">
                  <c:v>44438</c:v>
                </c:pt>
                <c:pt idx="242">
                  <c:v>44439</c:v>
                </c:pt>
                <c:pt idx="243">
                  <c:v>44440</c:v>
                </c:pt>
                <c:pt idx="244">
                  <c:v>44441</c:v>
                </c:pt>
                <c:pt idx="245">
                  <c:v>44442</c:v>
                </c:pt>
                <c:pt idx="246">
                  <c:v>44443</c:v>
                </c:pt>
                <c:pt idx="247">
                  <c:v>44444</c:v>
                </c:pt>
                <c:pt idx="248">
                  <c:v>44445</c:v>
                </c:pt>
                <c:pt idx="249">
                  <c:v>44446</c:v>
                </c:pt>
                <c:pt idx="250">
                  <c:v>44447</c:v>
                </c:pt>
                <c:pt idx="251">
                  <c:v>44448</c:v>
                </c:pt>
                <c:pt idx="252">
                  <c:v>44449</c:v>
                </c:pt>
                <c:pt idx="253">
                  <c:v>44450</c:v>
                </c:pt>
                <c:pt idx="254">
                  <c:v>44451</c:v>
                </c:pt>
                <c:pt idx="255">
                  <c:v>44452</c:v>
                </c:pt>
                <c:pt idx="256">
                  <c:v>44453</c:v>
                </c:pt>
                <c:pt idx="257">
                  <c:v>44454</c:v>
                </c:pt>
                <c:pt idx="258">
                  <c:v>44455</c:v>
                </c:pt>
                <c:pt idx="259">
                  <c:v>44456</c:v>
                </c:pt>
                <c:pt idx="260">
                  <c:v>44457</c:v>
                </c:pt>
                <c:pt idx="261">
                  <c:v>44458</c:v>
                </c:pt>
                <c:pt idx="262">
                  <c:v>44459</c:v>
                </c:pt>
                <c:pt idx="263">
                  <c:v>44460</c:v>
                </c:pt>
                <c:pt idx="264">
                  <c:v>44461</c:v>
                </c:pt>
                <c:pt idx="265">
                  <c:v>44462</c:v>
                </c:pt>
                <c:pt idx="266">
                  <c:v>44463</c:v>
                </c:pt>
                <c:pt idx="267">
                  <c:v>44464</c:v>
                </c:pt>
                <c:pt idx="268">
                  <c:v>44465</c:v>
                </c:pt>
                <c:pt idx="269">
                  <c:v>44466</c:v>
                </c:pt>
                <c:pt idx="270">
                  <c:v>44467</c:v>
                </c:pt>
                <c:pt idx="271">
                  <c:v>44468</c:v>
                </c:pt>
                <c:pt idx="272">
                  <c:v>44469</c:v>
                </c:pt>
                <c:pt idx="273">
                  <c:v>44470</c:v>
                </c:pt>
                <c:pt idx="274">
                  <c:v>44471</c:v>
                </c:pt>
                <c:pt idx="275">
                  <c:v>44472</c:v>
                </c:pt>
                <c:pt idx="276">
                  <c:v>44473</c:v>
                </c:pt>
                <c:pt idx="277">
                  <c:v>44474</c:v>
                </c:pt>
                <c:pt idx="278">
                  <c:v>44475</c:v>
                </c:pt>
                <c:pt idx="279">
                  <c:v>44476</c:v>
                </c:pt>
                <c:pt idx="280">
                  <c:v>44477</c:v>
                </c:pt>
                <c:pt idx="281">
                  <c:v>44478</c:v>
                </c:pt>
                <c:pt idx="282">
                  <c:v>44479</c:v>
                </c:pt>
                <c:pt idx="283">
                  <c:v>44480</c:v>
                </c:pt>
                <c:pt idx="284">
                  <c:v>44481</c:v>
                </c:pt>
                <c:pt idx="285">
                  <c:v>44482</c:v>
                </c:pt>
                <c:pt idx="286">
                  <c:v>44483</c:v>
                </c:pt>
                <c:pt idx="287">
                  <c:v>44484</c:v>
                </c:pt>
                <c:pt idx="288">
                  <c:v>44485</c:v>
                </c:pt>
                <c:pt idx="289">
                  <c:v>44486</c:v>
                </c:pt>
                <c:pt idx="290">
                  <c:v>44487</c:v>
                </c:pt>
                <c:pt idx="291">
                  <c:v>44488</c:v>
                </c:pt>
                <c:pt idx="292">
                  <c:v>44489</c:v>
                </c:pt>
                <c:pt idx="293">
                  <c:v>44490</c:v>
                </c:pt>
                <c:pt idx="294">
                  <c:v>44491</c:v>
                </c:pt>
                <c:pt idx="295">
                  <c:v>44492</c:v>
                </c:pt>
                <c:pt idx="296">
                  <c:v>44493</c:v>
                </c:pt>
                <c:pt idx="297">
                  <c:v>44494</c:v>
                </c:pt>
                <c:pt idx="298">
                  <c:v>44495</c:v>
                </c:pt>
                <c:pt idx="299">
                  <c:v>44496</c:v>
                </c:pt>
                <c:pt idx="300">
                  <c:v>44497</c:v>
                </c:pt>
                <c:pt idx="301">
                  <c:v>44498</c:v>
                </c:pt>
                <c:pt idx="302">
                  <c:v>44499</c:v>
                </c:pt>
                <c:pt idx="303">
                  <c:v>44500</c:v>
                </c:pt>
                <c:pt idx="304">
                  <c:v>44501</c:v>
                </c:pt>
                <c:pt idx="305">
                  <c:v>44502</c:v>
                </c:pt>
                <c:pt idx="306">
                  <c:v>44503</c:v>
                </c:pt>
                <c:pt idx="307">
                  <c:v>44504</c:v>
                </c:pt>
                <c:pt idx="308">
                  <c:v>44505</c:v>
                </c:pt>
                <c:pt idx="309">
                  <c:v>44506</c:v>
                </c:pt>
                <c:pt idx="310">
                  <c:v>44507</c:v>
                </c:pt>
                <c:pt idx="311">
                  <c:v>44508</c:v>
                </c:pt>
                <c:pt idx="312">
                  <c:v>44509</c:v>
                </c:pt>
                <c:pt idx="313">
                  <c:v>44510</c:v>
                </c:pt>
                <c:pt idx="314">
                  <c:v>44511</c:v>
                </c:pt>
                <c:pt idx="315">
                  <c:v>44512</c:v>
                </c:pt>
                <c:pt idx="316">
                  <c:v>44513</c:v>
                </c:pt>
                <c:pt idx="317">
                  <c:v>44514</c:v>
                </c:pt>
                <c:pt idx="318">
                  <c:v>44515</c:v>
                </c:pt>
                <c:pt idx="319">
                  <c:v>44516</c:v>
                </c:pt>
                <c:pt idx="320">
                  <c:v>44517</c:v>
                </c:pt>
                <c:pt idx="321">
                  <c:v>44518</c:v>
                </c:pt>
                <c:pt idx="322">
                  <c:v>44519</c:v>
                </c:pt>
                <c:pt idx="323">
                  <c:v>44520</c:v>
                </c:pt>
                <c:pt idx="324">
                  <c:v>44521</c:v>
                </c:pt>
                <c:pt idx="325">
                  <c:v>44522</c:v>
                </c:pt>
                <c:pt idx="326">
                  <c:v>44523</c:v>
                </c:pt>
                <c:pt idx="327">
                  <c:v>44524</c:v>
                </c:pt>
                <c:pt idx="328">
                  <c:v>44525</c:v>
                </c:pt>
                <c:pt idx="329">
                  <c:v>44526</c:v>
                </c:pt>
                <c:pt idx="330">
                  <c:v>44527</c:v>
                </c:pt>
                <c:pt idx="331">
                  <c:v>44528</c:v>
                </c:pt>
                <c:pt idx="332">
                  <c:v>44529</c:v>
                </c:pt>
                <c:pt idx="333">
                  <c:v>44530</c:v>
                </c:pt>
                <c:pt idx="334">
                  <c:v>44531</c:v>
                </c:pt>
                <c:pt idx="335">
                  <c:v>44532</c:v>
                </c:pt>
                <c:pt idx="336">
                  <c:v>44533</c:v>
                </c:pt>
                <c:pt idx="337">
                  <c:v>44534</c:v>
                </c:pt>
                <c:pt idx="338">
                  <c:v>44535</c:v>
                </c:pt>
                <c:pt idx="339">
                  <c:v>44536</c:v>
                </c:pt>
                <c:pt idx="340">
                  <c:v>44537</c:v>
                </c:pt>
                <c:pt idx="341">
                  <c:v>44538</c:v>
                </c:pt>
                <c:pt idx="342">
                  <c:v>44539</c:v>
                </c:pt>
                <c:pt idx="343">
                  <c:v>44540</c:v>
                </c:pt>
                <c:pt idx="344">
                  <c:v>44541</c:v>
                </c:pt>
                <c:pt idx="345">
                  <c:v>44542</c:v>
                </c:pt>
                <c:pt idx="346">
                  <c:v>44543</c:v>
                </c:pt>
                <c:pt idx="347">
                  <c:v>44544</c:v>
                </c:pt>
                <c:pt idx="348">
                  <c:v>44545</c:v>
                </c:pt>
                <c:pt idx="349">
                  <c:v>44546</c:v>
                </c:pt>
                <c:pt idx="350">
                  <c:v>44547</c:v>
                </c:pt>
                <c:pt idx="351">
                  <c:v>44548</c:v>
                </c:pt>
                <c:pt idx="352">
                  <c:v>44549</c:v>
                </c:pt>
                <c:pt idx="353">
                  <c:v>44550</c:v>
                </c:pt>
                <c:pt idx="354">
                  <c:v>44551</c:v>
                </c:pt>
                <c:pt idx="355">
                  <c:v>44552</c:v>
                </c:pt>
                <c:pt idx="356">
                  <c:v>44553</c:v>
                </c:pt>
                <c:pt idx="357">
                  <c:v>44554</c:v>
                </c:pt>
                <c:pt idx="358">
                  <c:v>44555</c:v>
                </c:pt>
                <c:pt idx="359">
                  <c:v>44556</c:v>
                </c:pt>
                <c:pt idx="360">
                  <c:v>44557</c:v>
                </c:pt>
                <c:pt idx="361">
                  <c:v>44558</c:v>
                </c:pt>
                <c:pt idx="362">
                  <c:v>44559</c:v>
                </c:pt>
                <c:pt idx="363">
                  <c:v>44560</c:v>
                </c:pt>
                <c:pt idx="364">
                  <c:v>44561</c:v>
                </c:pt>
              </c:numCache>
            </c:numRef>
          </c:cat>
          <c:val>
            <c:numRef>
              <c:f>'EU28'!$U$6:$U$370</c:f>
              <c:numCache>
                <c:formatCode>0.00</c:formatCode>
                <c:ptCount val="365"/>
                <c:pt idx="0">
                  <c:v>53.77</c:v>
                </c:pt>
                <c:pt idx="1">
                  <c:v>53.76</c:v>
                </c:pt>
                <c:pt idx="2">
                  <c:v>53.62</c:v>
                </c:pt>
                <c:pt idx="3">
                  <c:v>53.37</c:v>
                </c:pt>
                <c:pt idx="4">
                  <c:v>52.98</c:v>
                </c:pt>
                <c:pt idx="5">
                  <c:v>52.59</c:v>
                </c:pt>
                <c:pt idx="6">
                  <c:v>52.07</c:v>
                </c:pt>
                <c:pt idx="7">
                  <c:v>51.65</c:v>
                </c:pt>
                <c:pt idx="8">
                  <c:v>51.22</c:v>
                </c:pt>
                <c:pt idx="9">
                  <c:v>50.48</c:v>
                </c:pt>
                <c:pt idx="10">
                  <c:v>49.76</c:v>
                </c:pt>
                <c:pt idx="11">
                  <c:v>50.16</c:v>
                </c:pt>
                <c:pt idx="12">
                  <c:v>48.32</c:v>
                </c:pt>
                <c:pt idx="13">
                  <c:v>47.62</c:v>
                </c:pt>
                <c:pt idx="14">
                  <c:v>47.06</c:v>
                </c:pt>
                <c:pt idx="15">
                  <c:v>46.57</c:v>
                </c:pt>
                <c:pt idx="16">
                  <c:v>45.93</c:v>
                </c:pt>
                <c:pt idx="17">
                  <c:v>45.24</c:v>
                </c:pt>
                <c:pt idx="18">
                  <c:v>44.62</c:v>
                </c:pt>
                <c:pt idx="19">
                  <c:v>43.97</c:v>
                </c:pt>
                <c:pt idx="20">
                  <c:v>43.28</c:v>
                </c:pt>
                <c:pt idx="21">
                  <c:v>42.7</c:v>
                </c:pt>
                <c:pt idx="22">
                  <c:v>42.15</c:v>
                </c:pt>
                <c:pt idx="23">
                  <c:v>41.45</c:v>
                </c:pt>
                <c:pt idx="24">
                  <c:v>40.729999999999997</c:v>
                </c:pt>
                <c:pt idx="25">
                  <c:v>40.049999999999997</c:v>
                </c:pt>
                <c:pt idx="26">
                  <c:v>39.46</c:v>
                </c:pt>
                <c:pt idx="27">
                  <c:v>38.909999999999997</c:v>
                </c:pt>
                <c:pt idx="28">
                  <c:v>38.549999999999997</c:v>
                </c:pt>
                <c:pt idx="29">
                  <c:v>38.200000000000003</c:v>
                </c:pt>
                <c:pt idx="30">
                  <c:v>37.64</c:v>
                </c:pt>
                <c:pt idx="31">
                  <c:v>37.200000000000003</c:v>
                </c:pt>
                <c:pt idx="32">
                  <c:v>36.76</c:v>
                </c:pt>
                <c:pt idx="33">
                  <c:v>36.35</c:v>
                </c:pt>
                <c:pt idx="34">
                  <c:v>36.01</c:v>
                </c:pt>
                <c:pt idx="35">
                  <c:v>35.770000000000003</c:v>
                </c:pt>
                <c:pt idx="36">
                  <c:v>35.54</c:v>
                </c:pt>
                <c:pt idx="37">
                  <c:v>35.15</c:v>
                </c:pt>
                <c:pt idx="38">
                  <c:v>34.78</c:v>
                </c:pt>
                <c:pt idx="39">
                  <c:v>34.43</c:v>
                </c:pt>
                <c:pt idx="40">
                  <c:v>34.020000000000003</c:v>
                </c:pt>
                <c:pt idx="41">
                  <c:v>33.6</c:v>
                </c:pt>
                <c:pt idx="42">
                  <c:v>33.25</c:v>
                </c:pt>
                <c:pt idx="43">
                  <c:v>32.99</c:v>
                </c:pt>
                <c:pt idx="44">
                  <c:v>32.630000000000003</c:v>
                </c:pt>
                <c:pt idx="45">
                  <c:v>32.270000000000003</c:v>
                </c:pt>
                <c:pt idx="46">
                  <c:v>31.97</c:v>
                </c:pt>
                <c:pt idx="47">
                  <c:v>31.73</c:v>
                </c:pt>
                <c:pt idx="48">
                  <c:v>31.49</c:v>
                </c:pt>
                <c:pt idx="49">
                  <c:v>31.27</c:v>
                </c:pt>
                <c:pt idx="50">
                  <c:v>31.1</c:v>
                </c:pt>
                <c:pt idx="51">
                  <c:v>30.77</c:v>
                </c:pt>
                <c:pt idx="52">
                  <c:v>30.44</c:v>
                </c:pt>
                <c:pt idx="53">
                  <c:v>30.16</c:v>
                </c:pt>
                <c:pt idx="54">
                  <c:v>29.91</c:v>
                </c:pt>
                <c:pt idx="55">
                  <c:v>29.66</c:v>
                </c:pt>
                <c:pt idx="56">
                  <c:v>29.49</c:v>
                </c:pt>
                <c:pt idx="57">
                  <c:v>29.34</c:v>
                </c:pt>
                <c:pt idx="58">
                  <c:v>28.98</c:v>
                </c:pt>
                <c:pt idx="59">
                  <c:v>28.63</c:v>
                </c:pt>
                <c:pt idx="60">
                  <c:v>28.31</c:v>
                </c:pt>
                <c:pt idx="61">
                  <c:v>28</c:v>
                </c:pt>
                <c:pt idx="62">
                  <c:v>27.73</c:v>
                </c:pt>
                <c:pt idx="63">
                  <c:v>27.55</c:v>
                </c:pt>
                <c:pt idx="64">
                  <c:v>27.34</c:v>
                </c:pt>
                <c:pt idx="65">
                  <c:v>26.96</c:v>
                </c:pt>
                <c:pt idx="66">
                  <c:v>26.65</c:v>
                </c:pt>
                <c:pt idx="67">
                  <c:v>26.4</c:v>
                </c:pt>
                <c:pt idx="68">
                  <c:v>26.31</c:v>
                </c:pt>
                <c:pt idx="69">
                  <c:v>26.2</c:v>
                </c:pt>
                <c:pt idx="70">
                  <c:v>26.19</c:v>
                </c:pt>
                <c:pt idx="71">
                  <c:v>26.18</c:v>
                </c:pt>
                <c:pt idx="72">
                  <c:v>26</c:v>
                </c:pt>
                <c:pt idx="73">
                  <c:v>25.84</c:v>
                </c:pt>
                <c:pt idx="74">
                  <c:v>25.74</c:v>
                </c:pt>
                <c:pt idx="75">
                  <c:v>25.66</c:v>
                </c:pt>
                <c:pt idx="76">
                  <c:v>25.6</c:v>
                </c:pt>
                <c:pt idx="77">
                  <c:v>25.51</c:v>
                </c:pt>
                <c:pt idx="78">
                  <c:v>25.71</c:v>
                </c:pt>
                <c:pt idx="79">
                  <c:v>25.65</c:v>
                </c:pt>
                <c:pt idx="80">
                  <c:v>25.64</c:v>
                </c:pt>
                <c:pt idx="81">
                  <c:v>25.68</c:v>
                </c:pt>
                <c:pt idx="82">
                  <c:v>25.8</c:v>
                </c:pt>
                <c:pt idx="83">
                  <c:v>25.92</c:v>
                </c:pt>
                <c:pt idx="84">
                  <c:v>26.16</c:v>
                </c:pt>
                <c:pt idx="85">
                  <c:v>26.36</c:v>
                </c:pt>
                <c:pt idx="86">
                  <c:v>26.47</c:v>
                </c:pt>
                <c:pt idx="87">
                  <c:v>26.57</c:v>
                </c:pt>
                <c:pt idx="88">
                  <c:v>26.59</c:v>
                </c:pt>
                <c:pt idx="89">
                  <c:v>26.29</c:v>
                </c:pt>
                <c:pt idx="90">
                  <c:v>26.6</c:v>
                </c:pt>
                <c:pt idx="91">
                  <c:v>26.41</c:v>
                </c:pt>
                <c:pt idx="92">
                  <c:v>25.74</c:v>
                </c:pt>
                <c:pt idx="93">
                  <c:v>26.3</c:v>
                </c:pt>
                <c:pt idx="94">
                  <c:v>26.14</c:v>
                </c:pt>
                <c:pt idx="95">
                  <c:v>26.26</c:v>
                </c:pt>
                <c:pt idx="96">
                  <c:v>26.41</c:v>
                </c:pt>
                <c:pt idx="97">
                  <c:v>26.59</c:v>
                </c:pt>
                <c:pt idx="98">
                  <c:v>26.77</c:v>
                </c:pt>
                <c:pt idx="99">
                  <c:v>26.99</c:v>
                </c:pt>
                <c:pt idx="100">
                  <c:v>27.1</c:v>
                </c:pt>
                <c:pt idx="101">
                  <c:v>27.33</c:v>
                </c:pt>
                <c:pt idx="102">
                  <c:v>27.29</c:v>
                </c:pt>
                <c:pt idx="103">
                  <c:v>27.9</c:v>
                </c:pt>
                <c:pt idx="104">
                  <c:v>28.31</c:v>
                </c:pt>
                <c:pt idx="105">
                  <c:v>28.73</c:v>
                </c:pt>
                <c:pt idx="106">
                  <c:v>29.17</c:v>
                </c:pt>
                <c:pt idx="107">
                  <c:v>29.58</c:v>
                </c:pt>
                <c:pt idx="108">
                  <c:v>29.86</c:v>
                </c:pt>
                <c:pt idx="109">
                  <c:v>30.11</c:v>
                </c:pt>
                <c:pt idx="110">
                  <c:v>30.38</c:v>
                </c:pt>
                <c:pt idx="111">
                  <c:v>30.71</c:v>
                </c:pt>
                <c:pt idx="112">
                  <c:v>31.11</c:v>
                </c:pt>
                <c:pt idx="113">
                  <c:v>31.53</c:v>
                </c:pt>
                <c:pt idx="114">
                  <c:v>31.8</c:v>
                </c:pt>
                <c:pt idx="115">
                  <c:v>32</c:v>
                </c:pt>
                <c:pt idx="116">
                  <c:v>32.32</c:v>
                </c:pt>
                <c:pt idx="117">
                  <c:v>32.6</c:v>
                </c:pt>
                <c:pt idx="118">
                  <c:v>32.9</c:v>
                </c:pt>
                <c:pt idx="119">
                  <c:v>33.29</c:v>
                </c:pt>
                <c:pt idx="120">
                  <c:v>33.75</c:v>
                </c:pt>
                <c:pt idx="121">
                  <c:v>34.14</c:v>
                </c:pt>
                <c:pt idx="122">
                  <c:v>34.54</c:v>
                </c:pt>
                <c:pt idx="123">
                  <c:v>34.93</c:v>
                </c:pt>
                <c:pt idx="124">
                  <c:v>35.340000000000003</c:v>
                </c:pt>
                <c:pt idx="125">
                  <c:v>35.76</c:v>
                </c:pt>
                <c:pt idx="126">
                  <c:v>36.28</c:v>
                </c:pt>
                <c:pt idx="127">
                  <c:v>36.79</c:v>
                </c:pt>
                <c:pt idx="128">
                  <c:v>37.229999999999997</c:v>
                </c:pt>
                <c:pt idx="129">
                  <c:v>37.64</c:v>
                </c:pt>
                <c:pt idx="130">
                  <c:v>38.049999999999997</c:v>
                </c:pt>
                <c:pt idx="131">
                  <c:v>38.479999999999997</c:v>
                </c:pt>
                <c:pt idx="132">
                  <c:v>39.020000000000003</c:v>
                </c:pt>
                <c:pt idx="133">
                  <c:v>39.58</c:v>
                </c:pt>
                <c:pt idx="134">
                  <c:v>40.159999999999997</c:v>
                </c:pt>
                <c:pt idx="135">
                  <c:v>40.590000000000003</c:v>
                </c:pt>
                <c:pt idx="136">
                  <c:v>40.99</c:v>
                </c:pt>
                <c:pt idx="137">
                  <c:v>41.38</c:v>
                </c:pt>
                <c:pt idx="138">
                  <c:v>41.82</c:v>
                </c:pt>
                <c:pt idx="139">
                  <c:v>42.29</c:v>
                </c:pt>
                <c:pt idx="140">
                  <c:v>42.82</c:v>
                </c:pt>
                <c:pt idx="141">
                  <c:v>43.35</c:v>
                </c:pt>
                <c:pt idx="142">
                  <c:v>43.79</c:v>
                </c:pt>
                <c:pt idx="143">
                  <c:v>44.21</c:v>
                </c:pt>
                <c:pt idx="144">
                  <c:v>44.66</c:v>
                </c:pt>
                <c:pt idx="145">
                  <c:v>45.14</c:v>
                </c:pt>
                <c:pt idx="146">
                  <c:v>45.62</c:v>
                </c:pt>
                <c:pt idx="147">
                  <c:v>46.1</c:v>
                </c:pt>
                <c:pt idx="148">
                  <c:v>46.57</c:v>
                </c:pt>
                <c:pt idx="149">
                  <c:v>46.9</c:v>
                </c:pt>
                <c:pt idx="150">
                  <c:v>47.46</c:v>
                </c:pt>
                <c:pt idx="151">
                  <c:v>47.8</c:v>
                </c:pt>
                <c:pt idx="152">
                  <c:v>48.21</c:v>
                </c:pt>
                <c:pt idx="153">
                  <c:v>48.64</c:v>
                </c:pt>
                <c:pt idx="154">
                  <c:v>49.14</c:v>
                </c:pt>
                <c:pt idx="155">
                  <c:v>49.65</c:v>
                </c:pt>
                <c:pt idx="156">
                  <c:v>50.1</c:v>
                </c:pt>
                <c:pt idx="157">
                  <c:v>50.45</c:v>
                </c:pt>
                <c:pt idx="158">
                  <c:v>50.71</c:v>
                </c:pt>
                <c:pt idx="159">
                  <c:v>50.95</c:v>
                </c:pt>
                <c:pt idx="160">
                  <c:v>51.19</c:v>
                </c:pt>
                <c:pt idx="161">
                  <c:v>51.71</c:v>
                </c:pt>
                <c:pt idx="162">
                  <c:v>52.23</c:v>
                </c:pt>
                <c:pt idx="163">
                  <c:v>52.66</c:v>
                </c:pt>
                <c:pt idx="164">
                  <c:v>52.99</c:v>
                </c:pt>
                <c:pt idx="165">
                  <c:v>53.33</c:v>
                </c:pt>
                <c:pt idx="166">
                  <c:v>53.66</c:v>
                </c:pt>
                <c:pt idx="167">
                  <c:v>53.99</c:v>
                </c:pt>
                <c:pt idx="168">
                  <c:v>54.42</c:v>
                </c:pt>
                <c:pt idx="169">
                  <c:v>54.86</c:v>
                </c:pt>
                <c:pt idx="170">
                  <c:v>55.18</c:v>
                </c:pt>
                <c:pt idx="171">
                  <c:v>55.39</c:v>
                </c:pt>
                <c:pt idx="172">
                  <c:v>55.67</c:v>
                </c:pt>
                <c:pt idx="173">
                  <c:v>55.95</c:v>
                </c:pt>
                <c:pt idx="174">
                  <c:v>56.27</c:v>
                </c:pt>
                <c:pt idx="175">
                  <c:v>56.7</c:v>
                </c:pt>
                <c:pt idx="176">
                  <c:v>57.14</c:v>
                </c:pt>
                <c:pt idx="177">
                  <c:v>57.43</c:v>
                </c:pt>
                <c:pt idx="178">
                  <c:v>57.74</c:v>
                </c:pt>
                <c:pt idx="179">
                  <c:v>58.04</c:v>
                </c:pt>
                <c:pt idx="180">
                  <c:v>58.32</c:v>
                </c:pt>
                <c:pt idx="181">
                  <c:v>58.68</c:v>
                </c:pt>
                <c:pt idx="182">
                  <c:v>59.11</c:v>
                </c:pt>
                <c:pt idx="183">
                  <c:v>59.57</c:v>
                </c:pt>
                <c:pt idx="184">
                  <c:v>59.94</c:v>
                </c:pt>
                <c:pt idx="185">
                  <c:v>60.29</c:v>
                </c:pt>
                <c:pt idx="186">
                  <c:v>60.65</c:v>
                </c:pt>
                <c:pt idx="187">
                  <c:v>61</c:v>
                </c:pt>
                <c:pt idx="188">
                  <c:v>61.36</c:v>
                </c:pt>
                <c:pt idx="189">
                  <c:v>61.83</c:v>
                </c:pt>
                <c:pt idx="190">
                  <c:v>62.31</c:v>
                </c:pt>
                <c:pt idx="191">
                  <c:v>62.54</c:v>
                </c:pt>
                <c:pt idx="192">
                  <c:v>62.8</c:v>
                </c:pt>
                <c:pt idx="193">
                  <c:v>63.09</c:v>
                </c:pt>
                <c:pt idx="194">
                  <c:v>63.39</c:v>
                </c:pt>
                <c:pt idx="195">
                  <c:v>63.73</c:v>
                </c:pt>
                <c:pt idx="196">
                  <c:v>64.16</c:v>
                </c:pt>
                <c:pt idx="197">
                  <c:v>64.56</c:v>
                </c:pt>
                <c:pt idx="198">
                  <c:v>64.86</c:v>
                </c:pt>
                <c:pt idx="199">
                  <c:v>65.11</c:v>
                </c:pt>
                <c:pt idx="200">
                  <c:v>65.36</c:v>
                </c:pt>
                <c:pt idx="201">
                  <c:v>65.64</c:v>
                </c:pt>
                <c:pt idx="202">
                  <c:v>65.98</c:v>
                </c:pt>
                <c:pt idx="203">
                  <c:v>66.41</c:v>
                </c:pt>
                <c:pt idx="204">
                  <c:v>66.88</c:v>
                </c:pt>
                <c:pt idx="205">
                  <c:v>67.260000000000005</c:v>
                </c:pt>
                <c:pt idx="206">
                  <c:v>67.63</c:v>
                </c:pt>
                <c:pt idx="207">
                  <c:v>67.98</c:v>
                </c:pt>
                <c:pt idx="208">
                  <c:v>68.319999999999993</c:v>
                </c:pt>
                <c:pt idx="209">
                  <c:v>68.66</c:v>
                </c:pt>
                <c:pt idx="210">
                  <c:v>69.069999999999993</c:v>
                </c:pt>
                <c:pt idx="211">
                  <c:v>69.45</c:v>
                </c:pt>
                <c:pt idx="212">
                  <c:v>70.17</c:v>
                </c:pt>
                <c:pt idx="213">
                  <c:v>70.55</c:v>
                </c:pt>
                <c:pt idx="214">
                  <c:v>70.92</c:v>
                </c:pt>
                <c:pt idx="215">
                  <c:v>71.2</c:v>
                </c:pt>
                <c:pt idx="216">
                  <c:v>71.11</c:v>
                </c:pt>
                <c:pt idx="217">
                  <c:v>71.56</c:v>
                </c:pt>
                <c:pt idx="218">
                  <c:v>72.02</c:v>
                </c:pt>
                <c:pt idx="219">
                  <c:v>72.400000000000006</c:v>
                </c:pt>
                <c:pt idx="220">
                  <c:v>72.790000000000006</c:v>
                </c:pt>
                <c:pt idx="221">
                  <c:v>73.2</c:v>
                </c:pt>
                <c:pt idx="222">
                  <c:v>73.569999999999993</c:v>
                </c:pt>
                <c:pt idx="223">
                  <c:v>73.94</c:v>
                </c:pt>
                <c:pt idx="224">
                  <c:v>74.39</c:v>
                </c:pt>
                <c:pt idx="225">
                  <c:v>74.83</c:v>
                </c:pt>
                <c:pt idx="226">
                  <c:v>75.209999999999994</c:v>
                </c:pt>
                <c:pt idx="227">
                  <c:v>75.569999999999993</c:v>
                </c:pt>
                <c:pt idx="228">
                  <c:v>75.87</c:v>
                </c:pt>
                <c:pt idx="229">
                  <c:v>76.17</c:v>
                </c:pt>
                <c:pt idx="230">
                  <c:v>76.540000000000006</c:v>
                </c:pt>
                <c:pt idx="231">
                  <c:v>77</c:v>
                </c:pt>
                <c:pt idx="232">
                  <c:v>77.41</c:v>
                </c:pt>
                <c:pt idx="233">
                  <c:v>77.73</c:v>
                </c:pt>
                <c:pt idx="234">
                  <c:v>78.040000000000006</c:v>
                </c:pt>
                <c:pt idx="235">
                  <c:v>78.33</c:v>
                </c:pt>
                <c:pt idx="236">
                  <c:v>78.67</c:v>
                </c:pt>
                <c:pt idx="237">
                  <c:v>78.989999999999995</c:v>
                </c:pt>
                <c:pt idx="238">
                  <c:v>79.37</c:v>
                </c:pt>
                <c:pt idx="239">
                  <c:v>79.77</c:v>
                </c:pt>
                <c:pt idx="240">
                  <c:v>80.05</c:v>
                </c:pt>
                <c:pt idx="241">
                  <c:v>80.319999999999993</c:v>
                </c:pt>
                <c:pt idx="242">
                  <c:v>80.44</c:v>
                </c:pt>
                <c:pt idx="243">
                  <c:v>80.72</c:v>
                </c:pt>
                <c:pt idx="244">
                  <c:v>81.010000000000005</c:v>
                </c:pt>
                <c:pt idx="245">
                  <c:v>81.41</c:v>
                </c:pt>
                <c:pt idx="246">
                  <c:v>81.819999999999993</c:v>
                </c:pt>
                <c:pt idx="247">
                  <c:v>82.13</c:v>
                </c:pt>
                <c:pt idx="248">
                  <c:v>82.42</c:v>
                </c:pt>
                <c:pt idx="249">
                  <c:v>82.65</c:v>
                </c:pt>
                <c:pt idx="250">
                  <c:v>82.96</c:v>
                </c:pt>
                <c:pt idx="251">
                  <c:v>83.25</c:v>
                </c:pt>
                <c:pt idx="252">
                  <c:v>83.6</c:v>
                </c:pt>
                <c:pt idx="253">
                  <c:v>83.95</c:v>
                </c:pt>
                <c:pt idx="254">
                  <c:v>84.2</c:v>
                </c:pt>
                <c:pt idx="255">
                  <c:v>84.46</c:v>
                </c:pt>
                <c:pt idx="256">
                  <c:v>84.68</c:v>
                </c:pt>
                <c:pt idx="257">
                  <c:v>84.93</c:v>
                </c:pt>
                <c:pt idx="258">
                  <c:v>85.26</c:v>
                </c:pt>
                <c:pt idx="259">
                  <c:v>85.63</c:v>
                </c:pt>
                <c:pt idx="260">
                  <c:v>85.99</c:v>
                </c:pt>
                <c:pt idx="261">
                  <c:v>86.21</c:v>
                </c:pt>
                <c:pt idx="262">
                  <c:v>86.43</c:v>
                </c:pt>
                <c:pt idx="263">
                  <c:v>86.64</c:v>
                </c:pt>
                <c:pt idx="264">
                  <c:v>86.86</c:v>
                </c:pt>
                <c:pt idx="265">
                  <c:v>87.09</c:v>
                </c:pt>
                <c:pt idx="266">
                  <c:v>87.4</c:v>
                </c:pt>
                <c:pt idx="267">
                  <c:v>87.72</c:v>
                </c:pt>
                <c:pt idx="268">
                  <c:v>87.94</c:v>
                </c:pt>
                <c:pt idx="269">
                  <c:v>88.14</c:v>
                </c:pt>
                <c:pt idx="270">
                  <c:v>88.22</c:v>
                </c:pt>
                <c:pt idx="271">
                  <c:v>88.49</c:v>
                </c:pt>
                <c:pt idx="272">
                  <c:v>88.69</c:v>
                </c:pt>
                <c:pt idx="273">
                  <c:v>89.01</c:v>
                </c:pt>
                <c:pt idx="274">
                  <c:v>89.35</c:v>
                </c:pt>
                <c:pt idx="275">
                  <c:v>89.62</c:v>
                </c:pt>
                <c:pt idx="276">
                  <c:v>89.83</c:v>
                </c:pt>
                <c:pt idx="277">
                  <c:v>90.07</c:v>
                </c:pt>
                <c:pt idx="278">
                  <c:v>90.32</c:v>
                </c:pt>
                <c:pt idx="279">
                  <c:v>90.5</c:v>
                </c:pt>
                <c:pt idx="280">
                  <c:v>90.81</c:v>
                </c:pt>
                <c:pt idx="281">
                  <c:v>91.11</c:v>
                </c:pt>
                <c:pt idx="282">
                  <c:v>91.32</c:v>
                </c:pt>
                <c:pt idx="283">
                  <c:v>91.47</c:v>
                </c:pt>
                <c:pt idx="284">
                  <c:v>91.6</c:v>
                </c:pt>
                <c:pt idx="285">
                  <c:v>91.71</c:v>
                </c:pt>
                <c:pt idx="286">
                  <c:v>91.82</c:v>
                </c:pt>
                <c:pt idx="287">
                  <c:v>92.11</c:v>
                </c:pt>
                <c:pt idx="288">
                  <c:v>92.39</c:v>
                </c:pt>
                <c:pt idx="289">
                  <c:v>92.6</c:v>
                </c:pt>
                <c:pt idx="290">
                  <c:v>92.76</c:v>
                </c:pt>
                <c:pt idx="291">
                  <c:v>92.89</c:v>
                </c:pt>
                <c:pt idx="292">
                  <c:v>93.04</c:v>
                </c:pt>
                <c:pt idx="293">
                  <c:v>93.16</c:v>
                </c:pt>
                <c:pt idx="294">
                  <c:v>93.37</c:v>
                </c:pt>
                <c:pt idx="295">
                  <c:v>93.59</c:v>
                </c:pt>
                <c:pt idx="296">
                  <c:v>93.78</c:v>
                </c:pt>
                <c:pt idx="297">
                  <c:v>93.82</c:v>
                </c:pt>
                <c:pt idx="298">
                  <c:v>93.91</c:v>
                </c:pt>
                <c:pt idx="299">
                  <c:v>94.05</c:v>
                </c:pt>
                <c:pt idx="300">
                  <c:v>94.22</c:v>
                </c:pt>
                <c:pt idx="301">
                  <c:v>94.33</c:v>
                </c:pt>
                <c:pt idx="302">
                  <c:v>94.68</c:v>
                </c:pt>
                <c:pt idx="303">
                  <c:v>94.74</c:v>
                </c:pt>
                <c:pt idx="304">
                  <c:v>94.91</c:v>
                </c:pt>
                <c:pt idx="305">
                  <c:v>95</c:v>
                </c:pt>
                <c:pt idx="306">
                  <c:v>95.01</c:v>
                </c:pt>
                <c:pt idx="307">
                  <c:v>95.05</c:v>
                </c:pt>
                <c:pt idx="308">
                  <c:v>95.07</c:v>
                </c:pt>
                <c:pt idx="309">
                  <c:v>95.19</c:v>
                </c:pt>
                <c:pt idx="310">
                  <c:v>95.24</c:v>
                </c:pt>
                <c:pt idx="311">
                  <c:v>95.29</c:v>
                </c:pt>
                <c:pt idx="312">
                  <c:v>95.36</c:v>
                </c:pt>
                <c:pt idx="313">
                  <c:v>95.41</c:v>
                </c:pt>
                <c:pt idx="314">
                  <c:v>95.46</c:v>
                </c:pt>
                <c:pt idx="315">
                  <c:v>95.54</c:v>
                </c:pt>
                <c:pt idx="316">
                  <c:v>95.64</c:v>
                </c:pt>
                <c:pt idx="317">
                  <c:v>95.57</c:v>
                </c:pt>
                <c:pt idx="318">
                  <c:v>95.45</c:v>
                </c:pt>
                <c:pt idx="319">
                  <c:v>95.39</c:v>
                </c:pt>
                <c:pt idx="320">
                  <c:v>95.33</c:v>
                </c:pt>
                <c:pt idx="321">
                  <c:v>95.22</c:v>
                </c:pt>
                <c:pt idx="322">
                  <c:v>95.13</c:v>
                </c:pt>
                <c:pt idx="323">
                  <c:v>95.02</c:v>
                </c:pt>
                <c:pt idx="324">
                  <c:v>94.81</c:v>
                </c:pt>
                <c:pt idx="325">
                  <c:v>94.58</c:v>
                </c:pt>
                <c:pt idx="326">
                  <c:v>94.38</c:v>
                </c:pt>
                <c:pt idx="327">
                  <c:v>94.2</c:v>
                </c:pt>
                <c:pt idx="328">
                  <c:v>94.02</c:v>
                </c:pt>
                <c:pt idx="329">
                  <c:v>93.96</c:v>
                </c:pt>
                <c:pt idx="330">
                  <c:v>93.91</c:v>
                </c:pt>
                <c:pt idx="331">
                  <c:v>93.61</c:v>
                </c:pt>
                <c:pt idx="332">
                  <c:v>93.2</c:v>
                </c:pt>
                <c:pt idx="333">
                  <c:v>92.79</c:v>
                </c:pt>
                <c:pt idx="334">
                  <c:v>92.32</c:v>
                </c:pt>
                <c:pt idx="335">
                  <c:v>91.86</c:v>
                </c:pt>
                <c:pt idx="336">
                  <c:v>91.56</c:v>
                </c:pt>
                <c:pt idx="337">
                  <c:v>91.27</c:v>
                </c:pt>
                <c:pt idx="338">
                  <c:v>90.85</c:v>
                </c:pt>
                <c:pt idx="339">
                  <c:v>90.4</c:v>
                </c:pt>
                <c:pt idx="340">
                  <c:v>89.92</c:v>
                </c:pt>
                <c:pt idx="341">
                  <c:v>89.41</c:v>
                </c:pt>
                <c:pt idx="342">
                  <c:v>88.93</c:v>
                </c:pt>
                <c:pt idx="343">
                  <c:v>88.5</c:v>
                </c:pt>
                <c:pt idx="344">
                  <c:v>88.03</c:v>
                </c:pt>
                <c:pt idx="345">
                  <c:v>87.33</c:v>
                </c:pt>
                <c:pt idx="346">
                  <c:v>86.56</c:v>
                </c:pt>
                <c:pt idx="347">
                  <c:v>85.85</c:v>
                </c:pt>
                <c:pt idx="348">
                  <c:v>85.18</c:v>
                </c:pt>
                <c:pt idx="349">
                  <c:v>84.6</c:v>
                </c:pt>
                <c:pt idx="350">
                  <c:v>84.18</c:v>
                </c:pt>
                <c:pt idx="351">
                  <c:v>83.82</c:v>
                </c:pt>
                <c:pt idx="352">
                  <c:v>83.45</c:v>
                </c:pt>
                <c:pt idx="353">
                  <c:v>83.18</c:v>
                </c:pt>
                <c:pt idx="354">
                  <c:v>83.03</c:v>
                </c:pt>
                <c:pt idx="355">
                  <c:v>82.94</c:v>
                </c:pt>
                <c:pt idx="356">
                  <c:v>82.91</c:v>
                </c:pt>
                <c:pt idx="357">
                  <c:v>82.98</c:v>
                </c:pt>
                <c:pt idx="358">
                  <c:v>83.1</c:v>
                </c:pt>
                <c:pt idx="359">
                  <c:v>83.2</c:v>
                </c:pt>
                <c:pt idx="360">
                  <c:v>83.18</c:v>
                </c:pt>
                <c:pt idx="361">
                  <c:v>83.18</c:v>
                </c:pt>
                <c:pt idx="362">
                  <c:v>83.21</c:v>
                </c:pt>
                <c:pt idx="363">
                  <c:v>83.26</c:v>
                </c:pt>
                <c:pt idx="364">
                  <c:v>83.35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3-C739-4095-A975-F712AF0C9482}"/>
            </c:ext>
          </c:extLst>
        </c:ser>
        <c:ser>
          <c:idx val="3"/>
          <c:order val="3"/>
          <c:tx>
            <c:strRef>
              <c:f>'EU28'!$T$4:$T$5</c:f>
              <c:strCache>
                <c:ptCount val="2"/>
                <c:pt idx="1">
                  <c:v>2021</c:v>
                </c:pt>
              </c:strCache>
            </c:strRef>
          </c:tx>
          <c:spPr>
            <a:ln w="28575" cap="rnd">
              <a:solidFill>
                <a:srgbClr val="ECBD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'EU28'!$N$6:$N$370</c:f>
              <c:numCache>
                <c:formatCode>d\-mmm</c:formatCode>
                <c:ptCount val="365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  <c:pt idx="120">
                  <c:v>44317</c:v>
                </c:pt>
                <c:pt idx="121">
                  <c:v>44318</c:v>
                </c:pt>
                <c:pt idx="122">
                  <c:v>44319</c:v>
                </c:pt>
                <c:pt idx="123">
                  <c:v>44320</c:v>
                </c:pt>
                <c:pt idx="124">
                  <c:v>44321</c:v>
                </c:pt>
                <c:pt idx="125">
                  <c:v>44322</c:v>
                </c:pt>
                <c:pt idx="126">
                  <c:v>44323</c:v>
                </c:pt>
                <c:pt idx="127">
                  <c:v>44324</c:v>
                </c:pt>
                <c:pt idx="128">
                  <c:v>44325</c:v>
                </c:pt>
                <c:pt idx="129">
                  <c:v>44326</c:v>
                </c:pt>
                <c:pt idx="130">
                  <c:v>44327</c:v>
                </c:pt>
                <c:pt idx="131">
                  <c:v>44328</c:v>
                </c:pt>
                <c:pt idx="132">
                  <c:v>44329</c:v>
                </c:pt>
                <c:pt idx="133">
                  <c:v>44330</c:v>
                </c:pt>
                <c:pt idx="134">
                  <c:v>44331</c:v>
                </c:pt>
                <c:pt idx="135">
                  <c:v>44332</c:v>
                </c:pt>
                <c:pt idx="136">
                  <c:v>44333</c:v>
                </c:pt>
                <c:pt idx="137">
                  <c:v>44334</c:v>
                </c:pt>
                <c:pt idx="138">
                  <c:v>44335</c:v>
                </c:pt>
                <c:pt idx="139">
                  <c:v>44336</c:v>
                </c:pt>
                <c:pt idx="140">
                  <c:v>44337</c:v>
                </c:pt>
                <c:pt idx="141">
                  <c:v>44338</c:v>
                </c:pt>
                <c:pt idx="142">
                  <c:v>44339</c:v>
                </c:pt>
                <c:pt idx="143">
                  <c:v>44340</c:v>
                </c:pt>
                <c:pt idx="144">
                  <c:v>44341</c:v>
                </c:pt>
                <c:pt idx="145">
                  <c:v>44342</c:v>
                </c:pt>
                <c:pt idx="146">
                  <c:v>44343</c:v>
                </c:pt>
                <c:pt idx="147">
                  <c:v>44344</c:v>
                </c:pt>
                <c:pt idx="148">
                  <c:v>44345</c:v>
                </c:pt>
                <c:pt idx="149">
                  <c:v>44346</c:v>
                </c:pt>
                <c:pt idx="150">
                  <c:v>44347</c:v>
                </c:pt>
                <c:pt idx="151">
                  <c:v>44348</c:v>
                </c:pt>
                <c:pt idx="152">
                  <c:v>44349</c:v>
                </c:pt>
                <c:pt idx="153">
                  <c:v>44350</c:v>
                </c:pt>
                <c:pt idx="154">
                  <c:v>44351</c:v>
                </c:pt>
                <c:pt idx="155">
                  <c:v>44352</c:v>
                </c:pt>
                <c:pt idx="156">
                  <c:v>44353</c:v>
                </c:pt>
                <c:pt idx="157">
                  <c:v>44354</c:v>
                </c:pt>
                <c:pt idx="158">
                  <c:v>44355</c:v>
                </c:pt>
                <c:pt idx="159">
                  <c:v>44356</c:v>
                </c:pt>
                <c:pt idx="160">
                  <c:v>44357</c:v>
                </c:pt>
                <c:pt idx="161">
                  <c:v>44358</c:v>
                </c:pt>
                <c:pt idx="162">
                  <c:v>44359</c:v>
                </c:pt>
                <c:pt idx="163">
                  <c:v>44360</c:v>
                </c:pt>
                <c:pt idx="164">
                  <c:v>44361</c:v>
                </c:pt>
                <c:pt idx="165">
                  <c:v>44362</c:v>
                </c:pt>
                <c:pt idx="166">
                  <c:v>44363</c:v>
                </c:pt>
                <c:pt idx="167">
                  <c:v>44364</c:v>
                </c:pt>
                <c:pt idx="168">
                  <c:v>44365</c:v>
                </c:pt>
                <c:pt idx="169">
                  <c:v>44366</c:v>
                </c:pt>
                <c:pt idx="170">
                  <c:v>44367</c:v>
                </c:pt>
                <c:pt idx="171">
                  <c:v>44368</c:v>
                </c:pt>
                <c:pt idx="172">
                  <c:v>44369</c:v>
                </c:pt>
                <c:pt idx="173">
                  <c:v>44370</c:v>
                </c:pt>
                <c:pt idx="174">
                  <c:v>44371</c:v>
                </c:pt>
                <c:pt idx="175">
                  <c:v>44372</c:v>
                </c:pt>
                <c:pt idx="176">
                  <c:v>44373</c:v>
                </c:pt>
                <c:pt idx="177">
                  <c:v>44374</c:v>
                </c:pt>
                <c:pt idx="178">
                  <c:v>44375</c:v>
                </c:pt>
                <c:pt idx="179">
                  <c:v>44376</c:v>
                </c:pt>
                <c:pt idx="180">
                  <c:v>44377</c:v>
                </c:pt>
                <c:pt idx="181">
                  <c:v>44378</c:v>
                </c:pt>
                <c:pt idx="182">
                  <c:v>44379</c:v>
                </c:pt>
                <c:pt idx="183">
                  <c:v>44380</c:v>
                </c:pt>
                <c:pt idx="184">
                  <c:v>44381</c:v>
                </c:pt>
                <c:pt idx="185">
                  <c:v>44382</c:v>
                </c:pt>
                <c:pt idx="186">
                  <c:v>44383</c:v>
                </c:pt>
                <c:pt idx="187">
                  <c:v>44384</c:v>
                </c:pt>
                <c:pt idx="188">
                  <c:v>44385</c:v>
                </c:pt>
                <c:pt idx="189">
                  <c:v>44386</c:v>
                </c:pt>
                <c:pt idx="190">
                  <c:v>44387</c:v>
                </c:pt>
                <c:pt idx="191">
                  <c:v>44388</c:v>
                </c:pt>
                <c:pt idx="192">
                  <c:v>44389</c:v>
                </c:pt>
                <c:pt idx="193">
                  <c:v>44390</c:v>
                </c:pt>
                <c:pt idx="194">
                  <c:v>44391</c:v>
                </c:pt>
                <c:pt idx="195">
                  <c:v>44392</c:v>
                </c:pt>
                <c:pt idx="196">
                  <c:v>44393</c:v>
                </c:pt>
                <c:pt idx="197">
                  <c:v>44394</c:v>
                </c:pt>
                <c:pt idx="198">
                  <c:v>44395</c:v>
                </c:pt>
                <c:pt idx="199">
                  <c:v>44396</c:v>
                </c:pt>
                <c:pt idx="200">
                  <c:v>44397</c:v>
                </c:pt>
                <c:pt idx="201">
                  <c:v>44398</c:v>
                </c:pt>
                <c:pt idx="202">
                  <c:v>44399</c:v>
                </c:pt>
                <c:pt idx="203">
                  <c:v>44400</c:v>
                </c:pt>
                <c:pt idx="204">
                  <c:v>44401</c:v>
                </c:pt>
                <c:pt idx="205">
                  <c:v>44402</c:v>
                </c:pt>
                <c:pt idx="206">
                  <c:v>44403</c:v>
                </c:pt>
                <c:pt idx="207">
                  <c:v>44404</c:v>
                </c:pt>
                <c:pt idx="208">
                  <c:v>44405</c:v>
                </c:pt>
                <c:pt idx="209">
                  <c:v>44406</c:v>
                </c:pt>
                <c:pt idx="210">
                  <c:v>44407</c:v>
                </c:pt>
                <c:pt idx="211">
                  <c:v>44408</c:v>
                </c:pt>
                <c:pt idx="212">
                  <c:v>44409</c:v>
                </c:pt>
                <c:pt idx="213">
                  <c:v>44410</c:v>
                </c:pt>
                <c:pt idx="214">
                  <c:v>44411</c:v>
                </c:pt>
                <c:pt idx="215">
                  <c:v>44412</c:v>
                </c:pt>
                <c:pt idx="216">
                  <c:v>44413</c:v>
                </c:pt>
                <c:pt idx="217">
                  <c:v>44414</c:v>
                </c:pt>
                <c:pt idx="218">
                  <c:v>44415</c:v>
                </c:pt>
                <c:pt idx="219">
                  <c:v>44416</c:v>
                </c:pt>
                <c:pt idx="220">
                  <c:v>44417</c:v>
                </c:pt>
                <c:pt idx="221">
                  <c:v>44418</c:v>
                </c:pt>
                <c:pt idx="222">
                  <c:v>44419</c:v>
                </c:pt>
                <c:pt idx="223">
                  <c:v>44420</c:v>
                </c:pt>
                <c:pt idx="224">
                  <c:v>44421</c:v>
                </c:pt>
                <c:pt idx="225">
                  <c:v>44422</c:v>
                </c:pt>
                <c:pt idx="226">
                  <c:v>44423</c:v>
                </c:pt>
                <c:pt idx="227">
                  <c:v>44424</c:v>
                </c:pt>
                <c:pt idx="228">
                  <c:v>44425</c:v>
                </c:pt>
                <c:pt idx="229">
                  <c:v>44426</c:v>
                </c:pt>
                <c:pt idx="230">
                  <c:v>44427</c:v>
                </c:pt>
                <c:pt idx="231">
                  <c:v>44428</c:v>
                </c:pt>
                <c:pt idx="232">
                  <c:v>44429</c:v>
                </c:pt>
                <c:pt idx="233">
                  <c:v>44430</c:v>
                </c:pt>
                <c:pt idx="234">
                  <c:v>44431</c:v>
                </c:pt>
                <c:pt idx="235">
                  <c:v>44432</c:v>
                </c:pt>
                <c:pt idx="236">
                  <c:v>44433</c:v>
                </c:pt>
                <c:pt idx="237">
                  <c:v>44434</c:v>
                </c:pt>
                <c:pt idx="238">
                  <c:v>44435</c:v>
                </c:pt>
                <c:pt idx="239">
                  <c:v>44436</c:v>
                </c:pt>
                <c:pt idx="240">
                  <c:v>44437</c:v>
                </c:pt>
                <c:pt idx="241">
                  <c:v>44438</c:v>
                </c:pt>
                <c:pt idx="242">
                  <c:v>44439</c:v>
                </c:pt>
                <c:pt idx="243">
                  <c:v>44440</c:v>
                </c:pt>
                <c:pt idx="244">
                  <c:v>44441</c:v>
                </c:pt>
                <c:pt idx="245">
                  <c:v>44442</c:v>
                </c:pt>
                <c:pt idx="246">
                  <c:v>44443</c:v>
                </c:pt>
                <c:pt idx="247">
                  <c:v>44444</c:v>
                </c:pt>
                <c:pt idx="248">
                  <c:v>44445</c:v>
                </c:pt>
                <c:pt idx="249">
                  <c:v>44446</c:v>
                </c:pt>
                <c:pt idx="250">
                  <c:v>44447</c:v>
                </c:pt>
                <c:pt idx="251">
                  <c:v>44448</c:v>
                </c:pt>
                <c:pt idx="252">
                  <c:v>44449</c:v>
                </c:pt>
                <c:pt idx="253">
                  <c:v>44450</c:v>
                </c:pt>
                <c:pt idx="254">
                  <c:v>44451</c:v>
                </c:pt>
                <c:pt idx="255">
                  <c:v>44452</c:v>
                </c:pt>
                <c:pt idx="256">
                  <c:v>44453</c:v>
                </c:pt>
                <c:pt idx="257">
                  <c:v>44454</c:v>
                </c:pt>
                <c:pt idx="258">
                  <c:v>44455</c:v>
                </c:pt>
                <c:pt idx="259">
                  <c:v>44456</c:v>
                </c:pt>
                <c:pt idx="260">
                  <c:v>44457</c:v>
                </c:pt>
                <c:pt idx="261">
                  <c:v>44458</c:v>
                </c:pt>
                <c:pt idx="262">
                  <c:v>44459</c:v>
                </c:pt>
                <c:pt idx="263">
                  <c:v>44460</c:v>
                </c:pt>
                <c:pt idx="264">
                  <c:v>44461</c:v>
                </c:pt>
                <c:pt idx="265">
                  <c:v>44462</c:v>
                </c:pt>
                <c:pt idx="266">
                  <c:v>44463</c:v>
                </c:pt>
                <c:pt idx="267">
                  <c:v>44464</c:v>
                </c:pt>
                <c:pt idx="268">
                  <c:v>44465</c:v>
                </c:pt>
                <c:pt idx="269">
                  <c:v>44466</c:v>
                </c:pt>
                <c:pt idx="270">
                  <c:v>44467</c:v>
                </c:pt>
                <c:pt idx="271">
                  <c:v>44468</c:v>
                </c:pt>
                <c:pt idx="272">
                  <c:v>44469</c:v>
                </c:pt>
                <c:pt idx="273">
                  <c:v>44470</c:v>
                </c:pt>
                <c:pt idx="274">
                  <c:v>44471</c:v>
                </c:pt>
                <c:pt idx="275">
                  <c:v>44472</c:v>
                </c:pt>
                <c:pt idx="276">
                  <c:v>44473</c:v>
                </c:pt>
                <c:pt idx="277">
                  <c:v>44474</c:v>
                </c:pt>
                <c:pt idx="278">
                  <c:v>44475</c:v>
                </c:pt>
                <c:pt idx="279">
                  <c:v>44476</c:v>
                </c:pt>
                <c:pt idx="280">
                  <c:v>44477</c:v>
                </c:pt>
                <c:pt idx="281">
                  <c:v>44478</c:v>
                </c:pt>
                <c:pt idx="282">
                  <c:v>44479</c:v>
                </c:pt>
                <c:pt idx="283">
                  <c:v>44480</c:v>
                </c:pt>
                <c:pt idx="284">
                  <c:v>44481</c:v>
                </c:pt>
                <c:pt idx="285">
                  <c:v>44482</c:v>
                </c:pt>
                <c:pt idx="286">
                  <c:v>44483</c:v>
                </c:pt>
                <c:pt idx="287">
                  <c:v>44484</c:v>
                </c:pt>
                <c:pt idx="288">
                  <c:v>44485</c:v>
                </c:pt>
                <c:pt idx="289">
                  <c:v>44486</c:v>
                </c:pt>
                <c:pt idx="290">
                  <c:v>44487</c:v>
                </c:pt>
                <c:pt idx="291">
                  <c:v>44488</c:v>
                </c:pt>
                <c:pt idx="292">
                  <c:v>44489</c:v>
                </c:pt>
                <c:pt idx="293">
                  <c:v>44490</c:v>
                </c:pt>
                <c:pt idx="294">
                  <c:v>44491</c:v>
                </c:pt>
                <c:pt idx="295">
                  <c:v>44492</c:v>
                </c:pt>
                <c:pt idx="296">
                  <c:v>44493</c:v>
                </c:pt>
                <c:pt idx="297">
                  <c:v>44494</c:v>
                </c:pt>
                <c:pt idx="298">
                  <c:v>44495</c:v>
                </c:pt>
                <c:pt idx="299">
                  <c:v>44496</c:v>
                </c:pt>
                <c:pt idx="300">
                  <c:v>44497</c:v>
                </c:pt>
                <c:pt idx="301">
                  <c:v>44498</c:v>
                </c:pt>
                <c:pt idx="302">
                  <c:v>44499</c:v>
                </c:pt>
                <c:pt idx="303">
                  <c:v>44500</c:v>
                </c:pt>
                <c:pt idx="304">
                  <c:v>44501</c:v>
                </c:pt>
                <c:pt idx="305">
                  <c:v>44502</c:v>
                </c:pt>
                <c:pt idx="306">
                  <c:v>44503</c:v>
                </c:pt>
                <c:pt idx="307">
                  <c:v>44504</c:v>
                </c:pt>
                <c:pt idx="308">
                  <c:v>44505</c:v>
                </c:pt>
                <c:pt idx="309">
                  <c:v>44506</c:v>
                </c:pt>
                <c:pt idx="310">
                  <c:v>44507</c:v>
                </c:pt>
                <c:pt idx="311">
                  <c:v>44508</c:v>
                </c:pt>
                <c:pt idx="312">
                  <c:v>44509</c:v>
                </c:pt>
                <c:pt idx="313">
                  <c:v>44510</c:v>
                </c:pt>
                <c:pt idx="314">
                  <c:v>44511</c:v>
                </c:pt>
                <c:pt idx="315">
                  <c:v>44512</c:v>
                </c:pt>
                <c:pt idx="316">
                  <c:v>44513</c:v>
                </c:pt>
                <c:pt idx="317">
                  <c:v>44514</c:v>
                </c:pt>
                <c:pt idx="318">
                  <c:v>44515</c:v>
                </c:pt>
                <c:pt idx="319">
                  <c:v>44516</c:v>
                </c:pt>
                <c:pt idx="320">
                  <c:v>44517</c:v>
                </c:pt>
                <c:pt idx="321">
                  <c:v>44518</c:v>
                </c:pt>
                <c:pt idx="322">
                  <c:v>44519</c:v>
                </c:pt>
                <c:pt idx="323">
                  <c:v>44520</c:v>
                </c:pt>
                <c:pt idx="324">
                  <c:v>44521</c:v>
                </c:pt>
                <c:pt idx="325">
                  <c:v>44522</c:v>
                </c:pt>
                <c:pt idx="326">
                  <c:v>44523</c:v>
                </c:pt>
                <c:pt idx="327">
                  <c:v>44524</c:v>
                </c:pt>
                <c:pt idx="328">
                  <c:v>44525</c:v>
                </c:pt>
                <c:pt idx="329">
                  <c:v>44526</c:v>
                </c:pt>
                <c:pt idx="330">
                  <c:v>44527</c:v>
                </c:pt>
                <c:pt idx="331">
                  <c:v>44528</c:v>
                </c:pt>
                <c:pt idx="332">
                  <c:v>44529</c:v>
                </c:pt>
                <c:pt idx="333">
                  <c:v>44530</c:v>
                </c:pt>
                <c:pt idx="334">
                  <c:v>44531</c:v>
                </c:pt>
                <c:pt idx="335">
                  <c:v>44532</c:v>
                </c:pt>
                <c:pt idx="336">
                  <c:v>44533</c:v>
                </c:pt>
                <c:pt idx="337">
                  <c:v>44534</c:v>
                </c:pt>
                <c:pt idx="338">
                  <c:v>44535</c:v>
                </c:pt>
                <c:pt idx="339">
                  <c:v>44536</c:v>
                </c:pt>
                <c:pt idx="340">
                  <c:v>44537</c:v>
                </c:pt>
                <c:pt idx="341">
                  <c:v>44538</c:v>
                </c:pt>
                <c:pt idx="342">
                  <c:v>44539</c:v>
                </c:pt>
                <c:pt idx="343">
                  <c:v>44540</c:v>
                </c:pt>
                <c:pt idx="344">
                  <c:v>44541</c:v>
                </c:pt>
                <c:pt idx="345">
                  <c:v>44542</c:v>
                </c:pt>
                <c:pt idx="346">
                  <c:v>44543</c:v>
                </c:pt>
                <c:pt idx="347">
                  <c:v>44544</c:v>
                </c:pt>
                <c:pt idx="348">
                  <c:v>44545</c:v>
                </c:pt>
                <c:pt idx="349">
                  <c:v>44546</c:v>
                </c:pt>
                <c:pt idx="350">
                  <c:v>44547</c:v>
                </c:pt>
                <c:pt idx="351">
                  <c:v>44548</c:v>
                </c:pt>
                <c:pt idx="352">
                  <c:v>44549</c:v>
                </c:pt>
                <c:pt idx="353">
                  <c:v>44550</c:v>
                </c:pt>
                <c:pt idx="354">
                  <c:v>44551</c:v>
                </c:pt>
                <c:pt idx="355">
                  <c:v>44552</c:v>
                </c:pt>
                <c:pt idx="356">
                  <c:v>44553</c:v>
                </c:pt>
                <c:pt idx="357">
                  <c:v>44554</c:v>
                </c:pt>
                <c:pt idx="358">
                  <c:v>44555</c:v>
                </c:pt>
                <c:pt idx="359">
                  <c:v>44556</c:v>
                </c:pt>
                <c:pt idx="360">
                  <c:v>44557</c:v>
                </c:pt>
                <c:pt idx="361">
                  <c:v>44558</c:v>
                </c:pt>
                <c:pt idx="362">
                  <c:v>44559</c:v>
                </c:pt>
                <c:pt idx="363">
                  <c:v>44560</c:v>
                </c:pt>
                <c:pt idx="364">
                  <c:v>44561</c:v>
                </c:pt>
              </c:numCache>
            </c:numRef>
          </c:cat>
          <c:val>
            <c:numRef>
              <c:f>'EU28'!$T$6:$T$370</c:f>
              <c:numCache>
                <c:formatCode>0.00</c:formatCode>
                <c:ptCount val="365"/>
                <c:pt idx="0">
                  <c:v>73.819999999999993</c:v>
                </c:pt>
                <c:pt idx="1">
                  <c:v>73.3</c:v>
                </c:pt>
                <c:pt idx="2">
                  <c:v>72.599999999999994</c:v>
                </c:pt>
                <c:pt idx="3">
                  <c:v>71.989999999999995</c:v>
                </c:pt>
                <c:pt idx="4">
                  <c:v>71.17</c:v>
                </c:pt>
                <c:pt idx="5">
                  <c:v>70.39</c:v>
                </c:pt>
                <c:pt idx="6">
                  <c:v>69.510000000000005</c:v>
                </c:pt>
                <c:pt idx="7">
                  <c:v>68.47</c:v>
                </c:pt>
                <c:pt idx="8">
                  <c:v>67.680000000000007</c:v>
                </c:pt>
                <c:pt idx="9">
                  <c:v>66.92</c:v>
                </c:pt>
                <c:pt idx="10">
                  <c:v>66.02</c:v>
                </c:pt>
                <c:pt idx="11">
                  <c:v>65.14</c:v>
                </c:pt>
                <c:pt idx="12">
                  <c:v>64.31</c:v>
                </c:pt>
                <c:pt idx="13">
                  <c:v>63.42</c:v>
                </c:pt>
                <c:pt idx="14">
                  <c:v>62.46</c:v>
                </c:pt>
                <c:pt idx="15">
                  <c:v>61.61</c:v>
                </c:pt>
                <c:pt idx="16">
                  <c:v>60.8</c:v>
                </c:pt>
                <c:pt idx="17">
                  <c:v>59.88</c:v>
                </c:pt>
                <c:pt idx="18">
                  <c:v>59.07</c:v>
                </c:pt>
                <c:pt idx="19">
                  <c:v>58.41</c:v>
                </c:pt>
                <c:pt idx="20">
                  <c:v>57.85</c:v>
                </c:pt>
                <c:pt idx="21">
                  <c:v>57.25</c:v>
                </c:pt>
                <c:pt idx="22">
                  <c:v>56.7</c:v>
                </c:pt>
                <c:pt idx="23">
                  <c:v>56.14</c:v>
                </c:pt>
                <c:pt idx="24">
                  <c:v>55.35</c:v>
                </c:pt>
                <c:pt idx="25">
                  <c:v>54.58</c:v>
                </c:pt>
                <c:pt idx="26">
                  <c:v>53.81</c:v>
                </c:pt>
                <c:pt idx="27">
                  <c:v>53.15</c:v>
                </c:pt>
                <c:pt idx="28">
                  <c:v>52.61</c:v>
                </c:pt>
                <c:pt idx="29">
                  <c:v>52.1</c:v>
                </c:pt>
                <c:pt idx="30">
                  <c:v>51.52</c:v>
                </c:pt>
                <c:pt idx="31">
                  <c:v>50.85</c:v>
                </c:pt>
                <c:pt idx="32">
                  <c:v>50.26</c:v>
                </c:pt>
                <c:pt idx="33">
                  <c:v>49.79</c:v>
                </c:pt>
                <c:pt idx="34">
                  <c:v>49.28</c:v>
                </c:pt>
                <c:pt idx="35">
                  <c:v>48.8</c:v>
                </c:pt>
                <c:pt idx="36">
                  <c:v>48.4</c:v>
                </c:pt>
                <c:pt idx="37">
                  <c:v>47.87</c:v>
                </c:pt>
                <c:pt idx="38">
                  <c:v>47.04</c:v>
                </c:pt>
                <c:pt idx="39">
                  <c:v>46.15</c:v>
                </c:pt>
                <c:pt idx="40">
                  <c:v>45.25</c:v>
                </c:pt>
                <c:pt idx="41">
                  <c:v>44.35</c:v>
                </c:pt>
                <c:pt idx="42">
                  <c:v>43.44</c:v>
                </c:pt>
                <c:pt idx="43">
                  <c:v>42.59</c:v>
                </c:pt>
                <c:pt idx="44">
                  <c:v>41.82</c:v>
                </c:pt>
                <c:pt idx="45">
                  <c:v>41.04</c:v>
                </c:pt>
                <c:pt idx="46">
                  <c:v>40.43</c:v>
                </c:pt>
                <c:pt idx="47">
                  <c:v>39.96</c:v>
                </c:pt>
                <c:pt idx="48">
                  <c:v>39.51</c:v>
                </c:pt>
                <c:pt idx="49">
                  <c:v>39.090000000000003</c:v>
                </c:pt>
                <c:pt idx="50">
                  <c:v>38.83</c:v>
                </c:pt>
                <c:pt idx="51">
                  <c:v>38.65</c:v>
                </c:pt>
                <c:pt idx="52">
                  <c:v>38.270000000000003</c:v>
                </c:pt>
                <c:pt idx="53">
                  <c:v>37.979999999999997</c:v>
                </c:pt>
                <c:pt idx="54">
                  <c:v>37.79</c:v>
                </c:pt>
                <c:pt idx="55">
                  <c:v>37.56</c:v>
                </c:pt>
                <c:pt idx="56">
                  <c:v>37.299999999999997</c:v>
                </c:pt>
                <c:pt idx="57">
                  <c:v>37.11</c:v>
                </c:pt>
                <c:pt idx="58">
                  <c:v>36.86</c:v>
                </c:pt>
                <c:pt idx="59">
                  <c:v>36.5</c:v>
                </c:pt>
                <c:pt idx="60">
                  <c:v>36.19</c:v>
                </c:pt>
                <c:pt idx="61">
                  <c:v>35.85</c:v>
                </c:pt>
                <c:pt idx="62">
                  <c:v>35.47</c:v>
                </c:pt>
                <c:pt idx="63">
                  <c:v>35.06</c:v>
                </c:pt>
                <c:pt idx="64">
                  <c:v>34.75</c:v>
                </c:pt>
                <c:pt idx="65">
                  <c:v>34.43</c:v>
                </c:pt>
                <c:pt idx="66">
                  <c:v>33.97</c:v>
                </c:pt>
                <c:pt idx="67">
                  <c:v>33.520000000000003</c:v>
                </c:pt>
                <c:pt idx="68">
                  <c:v>33.19</c:v>
                </c:pt>
                <c:pt idx="69">
                  <c:v>32.99</c:v>
                </c:pt>
                <c:pt idx="70">
                  <c:v>33.020000000000003</c:v>
                </c:pt>
                <c:pt idx="71">
                  <c:v>32.72</c:v>
                </c:pt>
                <c:pt idx="72">
                  <c:v>32.590000000000003</c:v>
                </c:pt>
                <c:pt idx="73">
                  <c:v>32.340000000000003</c:v>
                </c:pt>
                <c:pt idx="74">
                  <c:v>32.07</c:v>
                </c:pt>
                <c:pt idx="75">
                  <c:v>31.77</c:v>
                </c:pt>
                <c:pt idx="76">
                  <c:v>31.41</c:v>
                </c:pt>
                <c:pt idx="77">
                  <c:v>31.08</c:v>
                </c:pt>
                <c:pt idx="78">
                  <c:v>30.86</c:v>
                </c:pt>
                <c:pt idx="79">
                  <c:v>30.7</c:v>
                </c:pt>
                <c:pt idx="80">
                  <c:v>30.39</c:v>
                </c:pt>
                <c:pt idx="81">
                  <c:v>30.15</c:v>
                </c:pt>
                <c:pt idx="82">
                  <c:v>29.98</c:v>
                </c:pt>
                <c:pt idx="83">
                  <c:v>29.88</c:v>
                </c:pt>
                <c:pt idx="84">
                  <c:v>29.9</c:v>
                </c:pt>
                <c:pt idx="85">
                  <c:v>29.92</c:v>
                </c:pt>
                <c:pt idx="86">
                  <c:v>29.93</c:v>
                </c:pt>
                <c:pt idx="87">
                  <c:v>29.97</c:v>
                </c:pt>
                <c:pt idx="88">
                  <c:v>30.07</c:v>
                </c:pt>
                <c:pt idx="89">
                  <c:v>30.06</c:v>
                </c:pt>
                <c:pt idx="90">
                  <c:v>30.62</c:v>
                </c:pt>
                <c:pt idx="91">
                  <c:v>30.8</c:v>
                </c:pt>
                <c:pt idx="92">
                  <c:v>31</c:v>
                </c:pt>
                <c:pt idx="93">
                  <c:v>31.14</c:v>
                </c:pt>
                <c:pt idx="94">
                  <c:v>31.28</c:v>
                </c:pt>
                <c:pt idx="95">
                  <c:v>31.11</c:v>
                </c:pt>
                <c:pt idx="96">
                  <c:v>30.83</c:v>
                </c:pt>
                <c:pt idx="97">
                  <c:v>30.61</c:v>
                </c:pt>
                <c:pt idx="98">
                  <c:v>30.44</c:v>
                </c:pt>
                <c:pt idx="99">
                  <c:v>30.46</c:v>
                </c:pt>
                <c:pt idx="100">
                  <c:v>30.41</c:v>
                </c:pt>
                <c:pt idx="101">
                  <c:v>30.15</c:v>
                </c:pt>
                <c:pt idx="102">
                  <c:v>29.86</c:v>
                </c:pt>
                <c:pt idx="103">
                  <c:v>29.59</c:v>
                </c:pt>
                <c:pt idx="104">
                  <c:v>29.35</c:v>
                </c:pt>
                <c:pt idx="105">
                  <c:v>29.21</c:v>
                </c:pt>
                <c:pt idx="106">
                  <c:v>29.2</c:v>
                </c:pt>
                <c:pt idx="107">
                  <c:v>29.24</c:v>
                </c:pt>
                <c:pt idx="108">
                  <c:v>29.19</c:v>
                </c:pt>
                <c:pt idx="109">
                  <c:v>29.19</c:v>
                </c:pt>
                <c:pt idx="110">
                  <c:v>29.25</c:v>
                </c:pt>
                <c:pt idx="111">
                  <c:v>29.31</c:v>
                </c:pt>
                <c:pt idx="112">
                  <c:v>29.4</c:v>
                </c:pt>
                <c:pt idx="113">
                  <c:v>29.66</c:v>
                </c:pt>
                <c:pt idx="114">
                  <c:v>29.87</c:v>
                </c:pt>
                <c:pt idx="115">
                  <c:v>29.96</c:v>
                </c:pt>
                <c:pt idx="116">
                  <c:v>30.04</c:v>
                </c:pt>
                <c:pt idx="117">
                  <c:v>30.13</c:v>
                </c:pt>
                <c:pt idx="118">
                  <c:v>30.23</c:v>
                </c:pt>
                <c:pt idx="119">
                  <c:v>30.04</c:v>
                </c:pt>
                <c:pt idx="120">
                  <c:v>30.21</c:v>
                </c:pt>
                <c:pt idx="121">
                  <c:v>30.42</c:v>
                </c:pt>
                <c:pt idx="122">
                  <c:v>30.52</c:v>
                </c:pt>
                <c:pt idx="123">
                  <c:v>30.64</c:v>
                </c:pt>
                <c:pt idx="124">
                  <c:v>30.67</c:v>
                </c:pt>
                <c:pt idx="125">
                  <c:v>30.67</c:v>
                </c:pt>
                <c:pt idx="126">
                  <c:v>30.71</c:v>
                </c:pt>
                <c:pt idx="127">
                  <c:v>30.99</c:v>
                </c:pt>
                <c:pt idx="128">
                  <c:v>31.4</c:v>
                </c:pt>
                <c:pt idx="129">
                  <c:v>31.77</c:v>
                </c:pt>
                <c:pt idx="130">
                  <c:v>32.08</c:v>
                </c:pt>
                <c:pt idx="131">
                  <c:v>32.36</c:v>
                </c:pt>
                <c:pt idx="132">
                  <c:v>32.68</c:v>
                </c:pt>
                <c:pt idx="133">
                  <c:v>33</c:v>
                </c:pt>
                <c:pt idx="134">
                  <c:v>33.33</c:v>
                </c:pt>
                <c:pt idx="135">
                  <c:v>33.67</c:v>
                </c:pt>
                <c:pt idx="136">
                  <c:v>33.880000000000003</c:v>
                </c:pt>
                <c:pt idx="137">
                  <c:v>34.020000000000003</c:v>
                </c:pt>
                <c:pt idx="138">
                  <c:v>34.18</c:v>
                </c:pt>
                <c:pt idx="139">
                  <c:v>34.44</c:v>
                </c:pt>
                <c:pt idx="140">
                  <c:v>34.75</c:v>
                </c:pt>
                <c:pt idx="141">
                  <c:v>35.11</c:v>
                </c:pt>
                <c:pt idx="142">
                  <c:v>35.479999999999997</c:v>
                </c:pt>
                <c:pt idx="143">
                  <c:v>35.799999999999997</c:v>
                </c:pt>
                <c:pt idx="144">
                  <c:v>36.03</c:v>
                </c:pt>
                <c:pt idx="145">
                  <c:v>36.22</c:v>
                </c:pt>
                <c:pt idx="146">
                  <c:v>36.380000000000003</c:v>
                </c:pt>
                <c:pt idx="147">
                  <c:v>36.630000000000003</c:v>
                </c:pt>
                <c:pt idx="148">
                  <c:v>37.04</c:v>
                </c:pt>
                <c:pt idx="149">
                  <c:v>37.47</c:v>
                </c:pt>
                <c:pt idx="150">
                  <c:v>37.700000000000003</c:v>
                </c:pt>
                <c:pt idx="151">
                  <c:v>38.06</c:v>
                </c:pt>
                <c:pt idx="152">
                  <c:v>38.47</c:v>
                </c:pt>
                <c:pt idx="153">
                  <c:v>38.869999999999997</c:v>
                </c:pt>
                <c:pt idx="154">
                  <c:v>39.26</c:v>
                </c:pt>
                <c:pt idx="155">
                  <c:v>39.69</c:v>
                </c:pt>
                <c:pt idx="156">
                  <c:v>40.119999999999997</c:v>
                </c:pt>
                <c:pt idx="157">
                  <c:v>40.44</c:v>
                </c:pt>
                <c:pt idx="158">
                  <c:v>40.75</c:v>
                </c:pt>
                <c:pt idx="159">
                  <c:v>40.97</c:v>
                </c:pt>
                <c:pt idx="160">
                  <c:v>41.26</c:v>
                </c:pt>
                <c:pt idx="161">
                  <c:v>41.58</c:v>
                </c:pt>
                <c:pt idx="162">
                  <c:v>42.01</c:v>
                </c:pt>
                <c:pt idx="163">
                  <c:v>42.46</c:v>
                </c:pt>
                <c:pt idx="164">
                  <c:v>42.82</c:v>
                </c:pt>
                <c:pt idx="165">
                  <c:v>43.11</c:v>
                </c:pt>
                <c:pt idx="166">
                  <c:v>43.38</c:v>
                </c:pt>
                <c:pt idx="167">
                  <c:v>43.66</c:v>
                </c:pt>
                <c:pt idx="168">
                  <c:v>44</c:v>
                </c:pt>
                <c:pt idx="169">
                  <c:v>44.39</c:v>
                </c:pt>
                <c:pt idx="170">
                  <c:v>44.78</c:v>
                </c:pt>
                <c:pt idx="171">
                  <c:v>45.08</c:v>
                </c:pt>
                <c:pt idx="172">
                  <c:v>45.28</c:v>
                </c:pt>
                <c:pt idx="173">
                  <c:v>45.47</c:v>
                </c:pt>
                <c:pt idx="174">
                  <c:v>45.69</c:v>
                </c:pt>
                <c:pt idx="175">
                  <c:v>45.94</c:v>
                </c:pt>
                <c:pt idx="176">
                  <c:v>46.31</c:v>
                </c:pt>
                <c:pt idx="177">
                  <c:v>46.7</c:v>
                </c:pt>
                <c:pt idx="178">
                  <c:v>47</c:v>
                </c:pt>
                <c:pt idx="179">
                  <c:v>47.28</c:v>
                </c:pt>
                <c:pt idx="180">
                  <c:v>47.56</c:v>
                </c:pt>
                <c:pt idx="181">
                  <c:v>47.81</c:v>
                </c:pt>
                <c:pt idx="182">
                  <c:v>48.1</c:v>
                </c:pt>
                <c:pt idx="183">
                  <c:v>48.52</c:v>
                </c:pt>
                <c:pt idx="184">
                  <c:v>48.96</c:v>
                </c:pt>
                <c:pt idx="185">
                  <c:v>49.33</c:v>
                </c:pt>
                <c:pt idx="186">
                  <c:v>49.6</c:v>
                </c:pt>
                <c:pt idx="187">
                  <c:v>49.83</c:v>
                </c:pt>
                <c:pt idx="188">
                  <c:v>50.05</c:v>
                </c:pt>
                <c:pt idx="189">
                  <c:v>50.34</c:v>
                </c:pt>
                <c:pt idx="190">
                  <c:v>50.74</c:v>
                </c:pt>
                <c:pt idx="191">
                  <c:v>51.16</c:v>
                </c:pt>
                <c:pt idx="192">
                  <c:v>51.45</c:v>
                </c:pt>
                <c:pt idx="193">
                  <c:v>51.61</c:v>
                </c:pt>
                <c:pt idx="194">
                  <c:v>51.78</c:v>
                </c:pt>
                <c:pt idx="195">
                  <c:v>51.99</c:v>
                </c:pt>
                <c:pt idx="196">
                  <c:v>52.27</c:v>
                </c:pt>
                <c:pt idx="197">
                  <c:v>52.57</c:v>
                </c:pt>
                <c:pt idx="198">
                  <c:v>52.88</c:v>
                </c:pt>
                <c:pt idx="199">
                  <c:v>53.09</c:v>
                </c:pt>
                <c:pt idx="200">
                  <c:v>53.28</c:v>
                </c:pt>
                <c:pt idx="201">
                  <c:v>53.45</c:v>
                </c:pt>
                <c:pt idx="202">
                  <c:v>53.6</c:v>
                </c:pt>
                <c:pt idx="203">
                  <c:v>53.96</c:v>
                </c:pt>
                <c:pt idx="204">
                  <c:v>54.38</c:v>
                </c:pt>
                <c:pt idx="205">
                  <c:v>54.79</c:v>
                </c:pt>
                <c:pt idx="206">
                  <c:v>55.12</c:v>
                </c:pt>
                <c:pt idx="207">
                  <c:v>55.45</c:v>
                </c:pt>
                <c:pt idx="208">
                  <c:v>55.79</c:v>
                </c:pt>
                <c:pt idx="209">
                  <c:v>56.23</c:v>
                </c:pt>
                <c:pt idx="210">
                  <c:v>56.58</c:v>
                </c:pt>
                <c:pt idx="211">
                  <c:v>56.97</c:v>
                </c:pt>
                <c:pt idx="212">
                  <c:v>57.41</c:v>
                </c:pt>
                <c:pt idx="213">
                  <c:v>57.77</c:v>
                </c:pt>
                <c:pt idx="214">
                  <c:v>58.07</c:v>
                </c:pt>
                <c:pt idx="215">
                  <c:v>58.36</c:v>
                </c:pt>
                <c:pt idx="216">
                  <c:v>58.67</c:v>
                </c:pt>
                <c:pt idx="217">
                  <c:v>59.04</c:v>
                </c:pt>
                <c:pt idx="218">
                  <c:v>59.43</c:v>
                </c:pt>
                <c:pt idx="219">
                  <c:v>59.81</c:v>
                </c:pt>
                <c:pt idx="220">
                  <c:v>60.12</c:v>
                </c:pt>
                <c:pt idx="221">
                  <c:v>60.45</c:v>
                </c:pt>
                <c:pt idx="222">
                  <c:v>60.73</c:v>
                </c:pt>
                <c:pt idx="223">
                  <c:v>61.03</c:v>
                </c:pt>
                <c:pt idx="224">
                  <c:v>61.37</c:v>
                </c:pt>
                <c:pt idx="225">
                  <c:v>61.71</c:v>
                </c:pt>
                <c:pt idx="226">
                  <c:v>62.17</c:v>
                </c:pt>
                <c:pt idx="227">
                  <c:v>62.51</c:v>
                </c:pt>
                <c:pt idx="228">
                  <c:v>62.8</c:v>
                </c:pt>
                <c:pt idx="229">
                  <c:v>63.1</c:v>
                </c:pt>
                <c:pt idx="230">
                  <c:v>63.41</c:v>
                </c:pt>
                <c:pt idx="231">
                  <c:v>63.76</c:v>
                </c:pt>
                <c:pt idx="232">
                  <c:v>64.12</c:v>
                </c:pt>
                <c:pt idx="233">
                  <c:v>64.5</c:v>
                </c:pt>
                <c:pt idx="234">
                  <c:v>64.83</c:v>
                </c:pt>
                <c:pt idx="235">
                  <c:v>65.16</c:v>
                </c:pt>
                <c:pt idx="236">
                  <c:v>65.48</c:v>
                </c:pt>
                <c:pt idx="237">
                  <c:v>65.790000000000006</c:v>
                </c:pt>
                <c:pt idx="238">
                  <c:v>66.14</c:v>
                </c:pt>
                <c:pt idx="239">
                  <c:v>66.52</c:v>
                </c:pt>
                <c:pt idx="240">
                  <c:v>66.91</c:v>
                </c:pt>
                <c:pt idx="241">
                  <c:v>67.23</c:v>
                </c:pt>
                <c:pt idx="242">
                  <c:v>67.41</c:v>
                </c:pt>
                <c:pt idx="243">
                  <c:v>67.84</c:v>
                </c:pt>
                <c:pt idx="244">
                  <c:v>68.05</c:v>
                </c:pt>
                <c:pt idx="245">
                  <c:v>68.28</c:v>
                </c:pt>
                <c:pt idx="246">
                  <c:v>68.58</c:v>
                </c:pt>
                <c:pt idx="247">
                  <c:v>68.92</c:v>
                </c:pt>
                <c:pt idx="248">
                  <c:v>69.14</c:v>
                </c:pt>
                <c:pt idx="249">
                  <c:v>69.31</c:v>
                </c:pt>
                <c:pt idx="250">
                  <c:v>69.52</c:v>
                </c:pt>
                <c:pt idx="251">
                  <c:v>69.739999999999995</c:v>
                </c:pt>
                <c:pt idx="252">
                  <c:v>69.94</c:v>
                </c:pt>
                <c:pt idx="253">
                  <c:v>70.23</c:v>
                </c:pt>
                <c:pt idx="254">
                  <c:v>70.53</c:v>
                </c:pt>
                <c:pt idx="255">
                  <c:v>70.7</c:v>
                </c:pt>
                <c:pt idx="256">
                  <c:v>70.83</c:v>
                </c:pt>
                <c:pt idx="257">
                  <c:v>70.95</c:v>
                </c:pt>
                <c:pt idx="258">
                  <c:v>71.069999999999993</c:v>
                </c:pt>
                <c:pt idx="259">
                  <c:v>71.27</c:v>
                </c:pt>
                <c:pt idx="260">
                  <c:v>71.569999999999993</c:v>
                </c:pt>
                <c:pt idx="261">
                  <c:v>71.87</c:v>
                </c:pt>
                <c:pt idx="262">
                  <c:v>72.05</c:v>
                </c:pt>
                <c:pt idx="263">
                  <c:v>72.209999999999994</c:v>
                </c:pt>
                <c:pt idx="264">
                  <c:v>72.37</c:v>
                </c:pt>
                <c:pt idx="265">
                  <c:v>72.58</c:v>
                </c:pt>
                <c:pt idx="266">
                  <c:v>72.819999999999993</c:v>
                </c:pt>
                <c:pt idx="267">
                  <c:v>73.430000000000007</c:v>
                </c:pt>
                <c:pt idx="268">
                  <c:v>73.81</c:v>
                </c:pt>
                <c:pt idx="269">
                  <c:v>74.08</c:v>
                </c:pt>
                <c:pt idx="270">
                  <c:v>74.28</c:v>
                </c:pt>
                <c:pt idx="271">
                  <c:v>74.53</c:v>
                </c:pt>
                <c:pt idx="272">
                  <c:v>74.709999999999994</c:v>
                </c:pt>
                <c:pt idx="273">
                  <c:v>74.930000000000007</c:v>
                </c:pt>
                <c:pt idx="274">
                  <c:v>75.17</c:v>
                </c:pt>
                <c:pt idx="275">
                  <c:v>75.47</c:v>
                </c:pt>
                <c:pt idx="276">
                  <c:v>75.64</c:v>
                </c:pt>
                <c:pt idx="277">
                  <c:v>75.86</c:v>
                </c:pt>
                <c:pt idx="278">
                  <c:v>75.959999999999994</c:v>
                </c:pt>
                <c:pt idx="279">
                  <c:v>76.02</c:v>
                </c:pt>
                <c:pt idx="280">
                  <c:v>76.13</c:v>
                </c:pt>
                <c:pt idx="281">
                  <c:v>76.34</c:v>
                </c:pt>
                <c:pt idx="282">
                  <c:v>76.959999999999994</c:v>
                </c:pt>
                <c:pt idx="283">
                  <c:v>76.95</c:v>
                </c:pt>
                <c:pt idx="284">
                  <c:v>77</c:v>
                </c:pt>
                <c:pt idx="285">
                  <c:v>76.94</c:v>
                </c:pt>
                <c:pt idx="286">
                  <c:v>76.930000000000007</c:v>
                </c:pt>
                <c:pt idx="287">
                  <c:v>76.930000000000007</c:v>
                </c:pt>
                <c:pt idx="288">
                  <c:v>77</c:v>
                </c:pt>
                <c:pt idx="289">
                  <c:v>77.13</c:v>
                </c:pt>
                <c:pt idx="290">
                  <c:v>77.09</c:v>
                </c:pt>
                <c:pt idx="291">
                  <c:v>77.150000000000006</c:v>
                </c:pt>
                <c:pt idx="292">
                  <c:v>77.27</c:v>
                </c:pt>
                <c:pt idx="293">
                  <c:v>77.28</c:v>
                </c:pt>
                <c:pt idx="294">
                  <c:v>77.22</c:v>
                </c:pt>
                <c:pt idx="295">
                  <c:v>77.2</c:v>
                </c:pt>
                <c:pt idx="296">
                  <c:v>77.209999999999994</c:v>
                </c:pt>
                <c:pt idx="297">
                  <c:v>77.09</c:v>
                </c:pt>
                <c:pt idx="298">
                  <c:v>77.010000000000005</c:v>
                </c:pt>
                <c:pt idx="299">
                  <c:v>77.03</c:v>
                </c:pt>
                <c:pt idx="300">
                  <c:v>76.989999999999995</c:v>
                </c:pt>
                <c:pt idx="301">
                  <c:v>76.98</c:v>
                </c:pt>
                <c:pt idx="302">
                  <c:v>76.95</c:v>
                </c:pt>
                <c:pt idx="303">
                  <c:v>77.06</c:v>
                </c:pt>
                <c:pt idx="304">
                  <c:v>77.08</c:v>
                </c:pt>
                <c:pt idx="305">
                  <c:v>76.819999999999993</c:v>
                </c:pt>
                <c:pt idx="306">
                  <c:v>76.510000000000005</c:v>
                </c:pt>
                <c:pt idx="307">
                  <c:v>76.25</c:v>
                </c:pt>
                <c:pt idx="308">
                  <c:v>76.010000000000005</c:v>
                </c:pt>
                <c:pt idx="309">
                  <c:v>75.92</c:v>
                </c:pt>
                <c:pt idx="310">
                  <c:v>75.86</c:v>
                </c:pt>
                <c:pt idx="311">
                  <c:v>75.58</c:v>
                </c:pt>
                <c:pt idx="312">
                  <c:v>75.28</c:v>
                </c:pt>
                <c:pt idx="313">
                  <c:v>74.989999999999995</c:v>
                </c:pt>
                <c:pt idx="314">
                  <c:v>74.7</c:v>
                </c:pt>
                <c:pt idx="315">
                  <c:v>74.37</c:v>
                </c:pt>
                <c:pt idx="316">
                  <c:v>74.2</c:v>
                </c:pt>
                <c:pt idx="317">
                  <c:v>74.09</c:v>
                </c:pt>
                <c:pt idx="318">
                  <c:v>73.77</c:v>
                </c:pt>
                <c:pt idx="319">
                  <c:v>73.39</c:v>
                </c:pt>
                <c:pt idx="320">
                  <c:v>73.06</c:v>
                </c:pt>
                <c:pt idx="321">
                  <c:v>72.78</c:v>
                </c:pt>
                <c:pt idx="322">
                  <c:v>72.58</c:v>
                </c:pt>
                <c:pt idx="323">
                  <c:v>72.42</c:v>
                </c:pt>
                <c:pt idx="324">
                  <c:v>72.239999999999995</c:v>
                </c:pt>
                <c:pt idx="325">
                  <c:v>71.849999999999994</c:v>
                </c:pt>
                <c:pt idx="326">
                  <c:v>71.400000000000006</c:v>
                </c:pt>
                <c:pt idx="327">
                  <c:v>70.8</c:v>
                </c:pt>
                <c:pt idx="328">
                  <c:v>70.28</c:v>
                </c:pt>
                <c:pt idx="329">
                  <c:v>69.77</c:v>
                </c:pt>
                <c:pt idx="330">
                  <c:v>69.34</c:v>
                </c:pt>
                <c:pt idx="331">
                  <c:v>68.92</c:v>
                </c:pt>
                <c:pt idx="332">
                  <c:v>68.33</c:v>
                </c:pt>
                <c:pt idx="333">
                  <c:v>67.78</c:v>
                </c:pt>
                <c:pt idx="334">
                  <c:v>67.209999999999994</c:v>
                </c:pt>
                <c:pt idx="335">
                  <c:v>66.66</c:v>
                </c:pt>
                <c:pt idx="336">
                  <c:v>66.05</c:v>
                </c:pt>
                <c:pt idx="337">
                  <c:v>65.61</c:v>
                </c:pt>
                <c:pt idx="338">
                  <c:v>65.150000000000006</c:v>
                </c:pt>
                <c:pt idx="339">
                  <c:v>64.53</c:v>
                </c:pt>
                <c:pt idx="340">
                  <c:v>63.92</c:v>
                </c:pt>
                <c:pt idx="341">
                  <c:v>63.32</c:v>
                </c:pt>
                <c:pt idx="342">
                  <c:v>62.69</c:v>
                </c:pt>
                <c:pt idx="343">
                  <c:v>62.08</c:v>
                </c:pt>
                <c:pt idx="344">
                  <c:v>61.59</c:v>
                </c:pt>
                <c:pt idx="345">
                  <c:v>61.2</c:v>
                </c:pt>
                <c:pt idx="346">
                  <c:v>60.67</c:v>
                </c:pt>
                <c:pt idx="347">
                  <c:v>60.17</c:v>
                </c:pt>
                <c:pt idx="348">
                  <c:v>59.7</c:v>
                </c:pt>
                <c:pt idx="349">
                  <c:v>59.22</c:v>
                </c:pt>
                <c:pt idx="350">
                  <c:v>58.74</c:v>
                </c:pt>
                <c:pt idx="351">
                  <c:v>58.34</c:v>
                </c:pt>
                <c:pt idx="352">
                  <c:v>57.91</c:v>
                </c:pt>
                <c:pt idx="353">
                  <c:v>57.23</c:v>
                </c:pt>
                <c:pt idx="354">
                  <c:v>56.46</c:v>
                </c:pt>
                <c:pt idx="355">
                  <c:v>55.64</c:v>
                </c:pt>
                <c:pt idx="356">
                  <c:v>55.03</c:v>
                </c:pt>
                <c:pt idx="357">
                  <c:v>54.69</c:v>
                </c:pt>
                <c:pt idx="358">
                  <c:v>54.42</c:v>
                </c:pt>
                <c:pt idx="359">
                  <c:v>54.08</c:v>
                </c:pt>
                <c:pt idx="360">
                  <c:v>53.78</c:v>
                </c:pt>
                <c:pt idx="361">
                  <c:v>53.55</c:v>
                </c:pt>
                <c:pt idx="362">
                  <c:v>53.44</c:v>
                </c:pt>
                <c:pt idx="363">
                  <c:v>53.41</c:v>
                </c:pt>
                <c:pt idx="364">
                  <c:v>53.54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4-C739-4095-A975-F712AF0C9482}"/>
            </c:ext>
          </c:extLst>
        </c:ser>
        <c:ser>
          <c:idx val="2"/>
          <c:order val="4"/>
          <c:tx>
            <c:strRef>
              <c:f>'EU28'!$S$4:$S$5</c:f>
              <c:strCache>
                <c:ptCount val="2"/>
                <c:pt idx="1">
                  <c:v>2020</c:v>
                </c:pt>
              </c:strCache>
            </c:strRef>
          </c:tx>
          <c:spPr>
            <a:ln w="28575" cap="rnd">
              <a:solidFill>
                <a:srgbClr val="0A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'EU28'!$N$6:$N$370</c:f>
              <c:numCache>
                <c:formatCode>d\-mmm</c:formatCode>
                <c:ptCount val="365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  <c:pt idx="120">
                  <c:v>44317</c:v>
                </c:pt>
                <c:pt idx="121">
                  <c:v>44318</c:v>
                </c:pt>
                <c:pt idx="122">
                  <c:v>44319</c:v>
                </c:pt>
                <c:pt idx="123">
                  <c:v>44320</c:v>
                </c:pt>
                <c:pt idx="124">
                  <c:v>44321</c:v>
                </c:pt>
                <c:pt idx="125">
                  <c:v>44322</c:v>
                </c:pt>
                <c:pt idx="126">
                  <c:v>44323</c:v>
                </c:pt>
                <c:pt idx="127">
                  <c:v>44324</c:v>
                </c:pt>
                <c:pt idx="128">
                  <c:v>44325</c:v>
                </c:pt>
                <c:pt idx="129">
                  <c:v>44326</c:v>
                </c:pt>
                <c:pt idx="130">
                  <c:v>44327</c:v>
                </c:pt>
                <c:pt idx="131">
                  <c:v>44328</c:v>
                </c:pt>
                <c:pt idx="132">
                  <c:v>44329</c:v>
                </c:pt>
                <c:pt idx="133">
                  <c:v>44330</c:v>
                </c:pt>
                <c:pt idx="134">
                  <c:v>44331</c:v>
                </c:pt>
                <c:pt idx="135">
                  <c:v>44332</c:v>
                </c:pt>
                <c:pt idx="136">
                  <c:v>44333</c:v>
                </c:pt>
                <c:pt idx="137">
                  <c:v>44334</c:v>
                </c:pt>
                <c:pt idx="138">
                  <c:v>44335</c:v>
                </c:pt>
                <c:pt idx="139">
                  <c:v>44336</c:v>
                </c:pt>
                <c:pt idx="140">
                  <c:v>44337</c:v>
                </c:pt>
                <c:pt idx="141">
                  <c:v>44338</c:v>
                </c:pt>
                <c:pt idx="142">
                  <c:v>44339</c:v>
                </c:pt>
                <c:pt idx="143">
                  <c:v>44340</c:v>
                </c:pt>
                <c:pt idx="144">
                  <c:v>44341</c:v>
                </c:pt>
                <c:pt idx="145">
                  <c:v>44342</c:v>
                </c:pt>
                <c:pt idx="146">
                  <c:v>44343</c:v>
                </c:pt>
                <c:pt idx="147">
                  <c:v>44344</c:v>
                </c:pt>
                <c:pt idx="148">
                  <c:v>44345</c:v>
                </c:pt>
                <c:pt idx="149">
                  <c:v>44346</c:v>
                </c:pt>
                <c:pt idx="150">
                  <c:v>44347</c:v>
                </c:pt>
                <c:pt idx="151">
                  <c:v>44348</c:v>
                </c:pt>
                <c:pt idx="152">
                  <c:v>44349</c:v>
                </c:pt>
                <c:pt idx="153">
                  <c:v>44350</c:v>
                </c:pt>
                <c:pt idx="154">
                  <c:v>44351</c:v>
                </c:pt>
                <c:pt idx="155">
                  <c:v>44352</c:v>
                </c:pt>
                <c:pt idx="156">
                  <c:v>44353</c:v>
                </c:pt>
                <c:pt idx="157">
                  <c:v>44354</c:v>
                </c:pt>
                <c:pt idx="158">
                  <c:v>44355</c:v>
                </c:pt>
                <c:pt idx="159">
                  <c:v>44356</c:v>
                </c:pt>
                <c:pt idx="160">
                  <c:v>44357</c:v>
                </c:pt>
                <c:pt idx="161">
                  <c:v>44358</c:v>
                </c:pt>
                <c:pt idx="162">
                  <c:v>44359</c:v>
                </c:pt>
                <c:pt idx="163">
                  <c:v>44360</c:v>
                </c:pt>
                <c:pt idx="164">
                  <c:v>44361</c:v>
                </c:pt>
                <c:pt idx="165">
                  <c:v>44362</c:v>
                </c:pt>
                <c:pt idx="166">
                  <c:v>44363</c:v>
                </c:pt>
                <c:pt idx="167">
                  <c:v>44364</c:v>
                </c:pt>
                <c:pt idx="168">
                  <c:v>44365</c:v>
                </c:pt>
                <c:pt idx="169">
                  <c:v>44366</c:v>
                </c:pt>
                <c:pt idx="170">
                  <c:v>44367</c:v>
                </c:pt>
                <c:pt idx="171">
                  <c:v>44368</c:v>
                </c:pt>
                <c:pt idx="172">
                  <c:v>44369</c:v>
                </c:pt>
                <c:pt idx="173">
                  <c:v>44370</c:v>
                </c:pt>
                <c:pt idx="174">
                  <c:v>44371</c:v>
                </c:pt>
                <c:pt idx="175">
                  <c:v>44372</c:v>
                </c:pt>
                <c:pt idx="176">
                  <c:v>44373</c:v>
                </c:pt>
                <c:pt idx="177">
                  <c:v>44374</c:v>
                </c:pt>
                <c:pt idx="178">
                  <c:v>44375</c:v>
                </c:pt>
                <c:pt idx="179">
                  <c:v>44376</c:v>
                </c:pt>
                <c:pt idx="180">
                  <c:v>44377</c:v>
                </c:pt>
                <c:pt idx="181">
                  <c:v>44378</c:v>
                </c:pt>
                <c:pt idx="182">
                  <c:v>44379</c:v>
                </c:pt>
                <c:pt idx="183">
                  <c:v>44380</c:v>
                </c:pt>
                <c:pt idx="184">
                  <c:v>44381</c:v>
                </c:pt>
                <c:pt idx="185">
                  <c:v>44382</c:v>
                </c:pt>
                <c:pt idx="186">
                  <c:v>44383</c:v>
                </c:pt>
                <c:pt idx="187">
                  <c:v>44384</c:v>
                </c:pt>
                <c:pt idx="188">
                  <c:v>44385</c:v>
                </c:pt>
                <c:pt idx="189">
                  <c:v>44386</c:v>
                </c:pt>
                <c:pt idx="190">
                  <c:v>44387</c:v>
                </c:pt>
                <c:pt idx="191">
                  <c:v>44388</c:v>
                </c:pt>
                <c:pt idx="192">
                  <c:v>44389</c:v>
                </c:pt>
                <c:pt idx="193">
                  <c:v>44390</c:v>
                </c:pt>
                <c:pt idx="194">
                  <c:v>44391</c:v>
                </c:pt>
                <c:pt idx="195">
                  <c:v>44392</c:v>
                </c:pt>
                <c:pt idx="196">
                  <c:v>44393</c:v>
                </c:pt>
                <c:pt idx="197">
                  <c:v>44394</c:v>
                </c:pt>
                <c:pt idx="198">
                  <c:v>44395</c:v>
                </c:pt>
                <c:pt idx="199">
                  <c:v>44396</c:v>
                </c:pt>
                <c:pt idx="200">
                  <c:v>44397</c:v>
                </c:pt>
                <c:pt idx="201">
                  <c:v>44398</c:v>
                </c:pt>
                <c:pt idx="202">
                  <c:v>44399</c:v>
                </c:pt>
                <c:pt idx="203">
                  <c:v>44400</c:v>
                </c:pt>
                <c:pt idx="204">
                  <c:v>44401</c:v>
                </c:pt>
                <c:pt idx="205">
                  <c:v>44402</c:v>
                </c:pt>
                <c:pt idx="206">
                  <c:v>44403</c:v>
                </c:pt>
                <c:pt idx="207">
                  <c:v>44404</c:v>
                </c:pt>
                <c:pt idx="208">
                  <c:v>44405</c:v>
                </c:pt>
                <c:pt idx="209">
                  <c:v>44406</c:v>
                </c:pt>
                <c:pt idx="210">
                  <c:v>44407</c:v>
                </c:pt>
                <c:pt idx="211">
                  <c:v>44408</c:v>
                </c:pt>
                <c:pt idx="212">
                  <c:v>44409</c:v>
                </c:pt>
                <c:pt idx="213">
                  <c:v>44410</c:v>
                </c:pt>
                <c:pt idx="214">
                  <c:v>44411</c:v>
                </c:pt>
                <c:pt idx="215">
                  <c:v>44412</c:v>
                </c:pt>
                <c:pt idx="216">
                  <c:v>44413</c:v>
                </c:pt>
                <c:pt idx="217">
                  <c:v>44414</c:v>
                </c:pt>
                <c:pt idx="218">
                  <c:v>44415</c:v>
                </c:pt>
                <c:pt idx="219">
                  <c:v>44416</c:v>
                </c:pt>
                <c:pt idx="220">
                  <c:v>44417</c:v>
                </c:pt>
                <c:pt idx="221">
                  <c:v>44418</c:v>
                </c:pt>
                <c:pt idx="222">
                  <c:v>44419</c:v>
                </c:pt>
                <c:pt idx="223">
                  <c:v>44420</c:v>
                </c:pt>
                <c:pt idx="224">
                  <c:v>44421</c:v>
                </c:pt>
                <c:pt idx="225">
                  <c:v>44422</c:v>
                </c:pt>
                <c:pt idx="226">
                  <c:v>44423</c:v>
                </c:pt>
                <c:pt idx="227">
                  <c:v>44424</c:v>
                </c:pt>
                <c:pt idx="228">
                  <c:v>44425</c:v>
                </c:pt>
                <c:pt idx="229">
                  <c:v>44426</c:v>
                </c:pt>
                <c:pt idx="230">
                  <c:v>44427</c:v>
                </c:pt>
                <c:pt idx="231">
                  <c:v>44428</c:v>
                </c:pt>
                <c:pt idx="232">
                  <c:v>44429</c:v>
                </c:pt>
                <c:pt idx="233">
                  <c:v>44430</c:v>
                </c:pt>
                <c:pt idx="234">
                  <c:v>44431</c:v>
                </c:pt>
                <c:pt idx="235">
                  <c:v>44432</c:v>
                </c:pt>
                <c:pt idx="236">
                  <c:v>44433</c:v>
                </c:pt>
                <c:pt idx="237">
                  <c:v>44434</c:v>
                </c:pt>
                <c:pt idx="238">
                  <c:v>44435</c:v>
                </c:pt>
                <c:pt idx="239">
                  <c:v>44436</c:v>
                </c:pt>
                <c:pt idx="240">
                  <c:v>44437</c:v>
                </c:pt>
                <c:pt idx="241">
                  <c:v>44438</c:v>
                </c:pt>
                <c:pt idx="242">
                  <c:v>44439</c:v>
                </c:pt>
                <c:pt idx="243">
                  <c:v>44440</c:v>
                </c:pt>
                <c:pt idx="244">
                  <c:v>44441</c:v>
                </c:pt>
                <c:pt idx="245">
                  <c:v>44442</c:v>
                </c:pt>
                <c:pt idx="246">
                  <c:v>44443</c:v>
                </c:pt>
                <c:pt idx="247">
                  <c:v>44444</c:v>
                </c:pt>
                <c:pt idx="248">
                  <c:v>44445</c:v>
                </c:pt>
                <c:pt idx="249">
                  <c:v>44446</c:v>
                </c:pt>
                <c:pt idx="250">
                  <c:v>44447</c:v>
                </c:pt>
                <c:pt idx="251">
                  <c:v>44448</c:v>
                </c:pt>
                <c:pt idx="252">
                  <c:v>44449</c:v>
                </c:pt>
                <c:pt idx="253">
                  <c:v>44450</c:v>
                </c:pt>
                <c:pt idx="254">
                  <c:v>44451</c:v>
                </c:pt>
                <c:pt idx="255">
                  <c:v>44452</c:v>
                </c:pt>
                <c:pt idx="256">
                  <c:v>44453</c:v>
                </c:pt>
                <c:pt idx="257">
                  <c:v>44454</c:v>
                </c:pt>
                <c:pt idx="258">
                  <c:v>44455</c:v>
                </c:pt>
                <c:pt idx="259">
                  <c:v>44456</c:v>
                </c:pt>
                <c:pt idx="260">
                  <c:v>44457</c:v>
                </c:pt>
                <c:pt idx="261">
                  <c:v>44458</c:v>
                </c:pt>
                <c:pt idx="262">
                  <c:v>44459</c:v>
                </c:pt>
                <c:pt idx="263">
                  <c:v>44460</c:v>
                </c:pt>
                <c:pt idx="264">
                  <c:v>44461</c:v>
                </c:pt>
                <c:pt idx="265">
                  <c:v>44462</c:v>
                </c:pt>
                <c:pt idx="266">
                  <c:v>44463</c:v>
                </c:pt>
                <c:pt idx="267">
                  <c:v>44464</c:v>
                </c:pt>
                <c:pt idx="268">
                  <c:v>44465</c:v>
                </c:pt>
                <c:pt idx="269">
                  <c:v>44466</c:v>
                </c:pt>
                <c:pt idx="270">
                  <c:v>44467</c:v>
                </c:pt>
                <c:pt idx="271">
                  <c:v>44468</c:v>
                </c:pt>
                <c:pt idx="272">
                  <c:v>44469</c:v>
                </c:pt>
                <c:pt idx="273">
                  <c:v>44470</c:v>
                </c:pt>
                <c:pt idx="274">
                  <c:v>44471</c:v>
                </c:pt>
                <c:pt idx="275">
                  <c:v>44472</c:v>
                </c:pt>
                <c:pt idx="276">
                  <c:v>44473</c:v>
                </c:pt>
                <c:pt idx="277">
                  <c:v>44474</c:v>
                </c:pt>
                <c:pt idx="278">
                  <c:v>44475</c:v>
                </c:pt>
                <c:pt idx="279">
                  <c:v>44476</c:v>
                </c:pt>
                <c:pt idx="280">
                  <c:v>44477</c:v>
                </c:pt>
                <c:pt idx="281">
                  <c:v>44478</c:v>
                </c:pt>
                <c:pt idx="282">
                  <c:v>44479</c:v>
                </c:pt>
                <c:pt idx="283">
                  <c:v>44480</c:v>
                </c:pt>
                <c:pt idx="284">
                  <c:v>44481</c:v>
                </c:pt>
                <c:pt idx="285">
                  <c:v>44482</c:v>
                </c:pt>
                <c:pt idx="286">
                  <c:v>44483</c:v>
                </c:pt>
                <c:pt idx="287">
                  <c:v>44484</c:v>
                </c:pt>
                <c:pt idx="288">
                  <c:v>44485</c:v>
                </c:pt>
                <c:pt idx="289">
                  <c:v>44486</c:v>
                </c:pt>
                <c:pt idx="290">
                  <c:v>44487</c:v>
                </c:pt>
                <c:pt idx="291">
                  <c:v>44488</c:v>
                </c:pt>
                <c:pt idx="292">
                  <c:v>44489</c:v>
                </c:pt>
                <c:pt idx="293">
                  <c:v>44490</c:v>
                </c:pt>
                <c:pt idx="294">
                  <c:v>44491</c:v>
                </c:pt>
                <c:pt idx="295">
                  <c:v>44492</c:v>
                </c:pt>
                <c:pt idx="296">
                  <c:v>44493</c:v>
                </c:pt>
                <c:pt idx="297">
                  <c:v>44494</c:v>
                </c:pt>
                <c:pt idx="298">
                  <c:v>44495</c:v>
                </c:pt>
                <c:pt idx="299">
                  <c:v>44496</c:v>
                </c:pt>
                <c:pt idx="300">
                  <c:v>44497</c:v>
                </c:pt>
                <c:pt idx="301">
                  <c:v>44498</c:v>
                </c:pt>
                <c:pt idx="302">
                  <c:v>44499</c:v>
                </c:pt>
                <c:pt idx="303">
                  <c:v>44500</c:v>
                </c:pt>
                <c:pt idx="304">
                  <c:v>44501</c:v>
                </c:pt>
                <c:pt idx="305">
                  <c:v>44502</c:v>
                </c:pt>
                <c:pt idx="306">
                  <c:v>44503</c:v>
                </c:pt>
                <c:pt idx="307">
                  <c:v>44504</c:v>
                </c:pt>
                <c:pt idx="308">
                  <c:v>44505</c:v>
                </c:pt>
                <c:pt idx="309">
                  <c:v>44506</c:v>
                </c:pt>
                <c:pt idx="310">
                  <c:v>44507</c:v>
                </c:pt>
                <c:pt idx="311">
                  <c:v>44508</c:v>
                </c:pt>
                <c:pt idx="312">
                  <c:v>44509</c:v>
                </c:pt>
                <c:pt idx="313">
                  <c:v>44510</c:v>
                </c:pt>
                <c:pt idx="314">
                  <c:v>44511</c:v>
                </c:pt>
                <c:pt idx="315">
                  <c:v>44512</c:v>
                </c:pt>
                <c:pt idx="316">
                  <c:v>44513</c:v>
                </c:pt>
                <c:pt idx="317">
                  <c:v>44514</c:v>
                </c:pt>
                <c:pt idx="318">
                  <c:v>44515</c:v>
                </c:pt>
                <c:pt idx="319">
                  <c:v>44516</c:v>
                </c:pt>
                <c:pt idx="320">
                  <c:v>44517</c:v>
                </c:pt>
                <c:pt idx="321">
                  <c:v>44518</c:v>
                </c:pt>
                <c:pt idx="322">
                  <c:v>44519</c:v>
                </c:pt>
                <c:pt idx="323">
                  <c:v>44520</c:v>
                </c:pt>
                <c:pt idx="324">
                  <c:v>44521</c:v>
                </c:pt>
                <c:pt idx="325">
                  <c:v>44522</c:v>
                </c:pt>
                <c:pt idx="326">
                  <c:v>44523</c:v>
                </c:pt>
                <c:pt idx="327">
                  <c:v>44524</c:v>
                </c:pt>
                <c:pt idx="328">
                  <c:v>44525</c:v>
                </c:pt>
                <c:pt idx="329">
                  <c:v>44526</c:v>
                </c:pt>
                <c:pt idx="330">
                  <c:v>44527</c:v>
                </c:pt>
                <c:pt idx="331">
                  <c:v>44528</c:v>
                </c:pt>
                <c:pt idx="332">
                  <c:v>44529</c:v>
                </c:pt>
                <c:pt idx="333">
                  <c:v>44530</c:v>
                </c:pt>
                <c:pt idx="334">
                  <c:v>44531</c:v>
                </c:pt>
                <c:pt idx="335">
                  <c:v>44532</c:v>
                </c:pt>
                <c:pt idx="336">
                  <c:v>44533</c:v>
                </c:pt>
                <c:pt idx="337">
                  <c:v>44534</c:v>
                </c:pt>
                <c:pt idx="338">
                  <c:v>44535</c:v>
                </c:pt>
                <c:pt idx="339">
                  <c:v>44536</c:v>
                </c:pt>
                <c:pt idx="340">
                  <c:v>44537</c:v>
                </c:pt>
                <c:pt idx="341">
                  <c:v>44538</c:v>
                </c:pt>
                <c:pt idx="342">
                  <c:v>44539</c:v>
                </c:pt>
                <c:pt idx="343">
                  <c:v>44540</c:v>
                </c:pt>
                <c:pt idx="344">
                  <c:v>44541</c:v>
                </c:pt>
                <c:pt idx="345">
                  <c:v>44542</c:v>
                </c:pt>
                <c:pt idx="346">
                  <c:v>44543</c:v>
                </c:pt>
                <c:pt idx="347">
                  <c:v>44544</c:v>
                </c:pt>
                <c:pt idx="348">
                  <c:v>44545</c:v>
                </c:pt>
                <c:pt idx="349">
                  <c:v>44546</c:v>
                </c:pt>
                <c:pt idx="350">
                  <c:v>44547</c:v>
                </c:pt>
                <c:pt idx="351">
                  <c:v>44548</c:v>
                </c:pt>
                <c:pt idx="352">
                  <c:v>44549</c:v>
                </c:pt>
                <c:pt idx="353">
                  <c:v>44550</c:v>
                </c:pt>
                <c:pt idx="354">
                  <c:v>44551</c:v>
                </c:pt>
                <c:pt idx="355">
                  <c:v>44552</c:v>
                </c:pt>
                <c:pt idx="356">
                  <c:v>44553</c:v>
                </c:pt>
                <c:pt idx="357">
                  <c:v>44554</c:v>
                </c:pt>
                <c:pt idx="358">
                  <c:v>44555</c:v>
                </c:pt>
                <c:pt idx="359">
                  <c:v>44556</c:v>
                </c:pt>
                <c:pt idx="360">
                  <c:v>44557</c:v>
                </c:pt>
                <c:pt idx="361">
                  <c:v>44558</c:v>
                </c:pt>
                <c:pt idx="362">
                  <c:v>44559</c:v>
                </c:pt>
                <c:pt idx="363">
                  <c:v>44560</c:v>
                </c:pt>
                <c:pt idx="364">
                  <c:v>44561</c:v>
                </c:pt>
              </c:numCache>
            </c:numRef>
          </c:cat>
          <c:val>
            <c:numRef>
              <c:f>'EU28'!$S$6:$S$370</c:f>
              <c:numCache>
                <c:formatCode>0.00</c:formatCode>
                <c:ptCount val="365"/>
                <c:pt idx="0">
                  <c:v>88.1</c:v>
                </c:pt>
                <c:pt idx="1">
                  <c:v>87.55</c:v>
                </c:pt>
                <c:pt idx="2">
                  <c:v>87.15</c:v>
                </c:pt>
                <c:pt idx="3">
                  <c:v>86.78</c:v>
                </c:pt>
                <c:pt idx="4">
                  <c:v>86.39</c:v>
                </c:pt>
                <c:pt idx="5">
                  <c:v>85.86</c:v>
                </c:pt>
                <c:pt idx="6">
                  <c:v>85.3</c:v>
                </c:pt>
                <c:pt idx="7">
                  <c:v>84.77</c:v>
                </c:pt>
                <c:pt idx="8">
                  <c:v>84.27</c:v>
                </c:pt>
                <c:pt idx="9">
                  <c:v>83.84</c:v>
                </c:pt>
                <c:pt idx="10">
                  <c:v>83.41</c:v>
                </c:pt>
                <c:pt idx="11">
                  <c:v>82.99</c:v>
                </c:pt>
                <c:pt idx="12">
                  <c:v>82.49</c:v>
                </c:pt>
                <c:pt idx="13">
                  <c:v>81.96</c:v>
                </c:pt>
                <c:pt idx="14">
                  <c:v>81.430000000000007</c:v>
                </c:pt>
                <c:pt idx="15">
                  <c:v>80.87</c:v>
                </c:pt>
                <c:pt idx="16">
                  <c:v>80.31</c:v>
                </c:pt>
                <c:pt idx="17">
                  <c:v>79.760000000000005</c:v>
                </c:pt>
                <c:pt idx="18">
                  <c:v>79.150000000000006</c:v>
                </c:pt>
                <c:pt idx="19">
                  <c:v>78.459999999999994</c:v>
                </c:pt>
                <c:pt idx="20">
                  <c:v>77.69</c:v>
                </c:pt>
                <c:pt idx="21">
                  <c:v>76.930000000000007</c:v>
                </c:pt>
                <c:pt idx="22">
                  <c:v>76.19</c:v>
                </c:pt>
                <c:pt idx="23">
                  <c:v>75.45</c:v>
                </c:pt>
                <c:pt idx="24">
                  <c:v>74.84</c:v>
                </c:pt>
                <c:pt idx="25">
                  <c:v>74.31</c:v>
                </c:pt>
                <c:pt idx="26">
                  <c:v>73.7</c:v>
                </c:pt>
                <c:pt idx="27">
                  <c:v>72.94</c:v>
                </c:pt>
                <c:pt idx="28">
                  <c:v>72.3</c:v>
                </c:pt>
                <c:pt idx="29">
                  <c:v>71.87</c:v>
                </c:pt>
                <c:pt idx="30">
                  <c:v>71.37</c:v>
                </c:pt>
                <c:pt idx="31">
                  <c:v>71.19</c:v>
                </c:pt>
                <c:pt idx="32">
                  <c:v>70.989999999999995</c:v>
                </c:pt>
                <c:pt idx="33">
                  <c:v>70.62</c:v>
                </c:pt>
                <c:pt idx="34">
                  <c:v>70.17</c:v>
                </c:pt>
                <c:pt idx="35">
                  <c:v>69.64</c:v>
                </c:pt>
                <c:pt idx="36">
                  <c:v>68.98</c:v>
                </c:pt>
                <c:pt idx="37">
                  <c:v>68.47</c:v>
                </c:pt>
                <c:pt idx="38">
                  <c:v>68.069999999999993</c:v>
                </c:pt>
                <c:pt idx="39">
                  <c:v>67.78</c:v>
                </c:pt>
                <c:pt idx="40">
                  <c:v>67.44</c:v>
                </c:pt>
                <c:pt idx="41">
                  <c:v>67.069999999999993</c:v>
                </c:pt>
                <c:pt idx="42">
                  <c:v>66.48</c:v>
                </c:pt>
                <c:pt idx="43">
                  <c:v>65.95</c:v>
                </c:pt>
                <c:pt idx="44">
                  <c:v>65.52</c:v>
                </c:pt>
                <c:pt idx="45">
                  <c:v>65.319999999999993</c:v>
                </c:pt>
                <c:pt idx="46">
                  <c:v>65.17</c:v>
                </c:pt>
                <c:pt idx="47">
                  <c:v>64.86</c:v>
                </c:pt>
                <c:pt idx="48">
                  <c:v>64.48</c:v>
                </c:pt>
                <c:pt idx="49">
                  <c:v>64.05</c:v>
                </c:pt>
                <c:pt idx="50">
                  <c:v>63.7</c:v>
                </c:pt>
                <c:pt idx="51">
                  <c:v>63.34</c:v>
                </c:pt>
                <c:pt idx="52">
                  <c:v>63.13</c:v>
                </c:pt>
                <c:pt idx="53">
                  <c:v>62.96</c:v>
                </c:pt>
                <c:pt idx="54">
                  <c:v>62.66</c:v>
                </c:pt>
                <c:pt idx="55">
                  <c:v>62.34</c:v>
                </c:pt>
                <c:pt idx="56">
                  <c:v>61.83</c:v>
                </c:pt>
                <c:pt idx="57">
                  <c:v>61.29</c:v>
                </c:pt>
                <c:pt idx="58">
                  <c:v>60.83</c:v>
                </c:pt>
                <c:pt idx="59">
                  <c:v>60.62</c:v>
                </c:pt>
                <c:pt idx="60">
                  <c:v>60.41</c:v>
                </c:pt>
                <c:pt idx="61">
                  <c:v>59.98</c:v>
                </c:pt>
                <c:pt idx="62">
                  <c:v>59.55</c:v>
                </c:pt>
                <c:pt idx="63">
                  <c:v>59.13</c:v>
                </c:pt>
                <c:pt idx="64">
                  <c:v>58.67</c:v>
                </c:pt>
                <c:pt idx="65">
                  <c:v>58.31</c:v>
                </c:pt>
                <c:pt idx="66">
                  <c:v>58.13</c:v>
                </c:pt>
                <c:pt idx="67">
                  <c:v>57.98</c:v>
                </c:pt>
                <c:pt idx="68">
                  <c:v>57.66</c:v>
                </c:pt>
                <c:pt idx="69">
                  <c:v>57.42</c:v>
                </c:pt>
                <c:pt idx="70">
                  <c:v>57.27</c:v>
                </c:pt>
                <c:pt idx="71">
                  <c:v>57.14</c:v>
                </c:pt>
                <c:pt idx="72">
                  <c:v>56.91</c:v>
                </c:pt>
                <c:pt idx="73">
                  <c:v>56.76</c:v>
                </c:pt>
                <c:pt idx="74">
                  <c:v>56.71</c:v>
                </c:pt>
                <c:pt idx="75">
                  <c:v>56.54</c:v>
                </c:pt>
                <c:pt idx="76">
                  <c:v>56.37</c:v>
                </c:pt>
                <c:pt idx="77">
                  <c:v>56.27</c:v>
                </c:pt>
                <c:pt idx="78">
                  <c:v>56.17</c:v>
                </c:pt>
                <c:pt idx="79">
                  <c:v>56.02</c:v>
                </c:pt>
                <c:pt idx="80">
                  <c:v>56.01</c:v>
                </c:pt>
                <c:pt idx="81">
                  <c:v>55.93</c:v>
                </c:pt>
                <c:pt idx="82">
                  <c:v>55.68</c:v>
                </c:pt>
                <c:pt idx="83">
                  <c:v>55.45</c:v>
                </c:pt>
                <c:pt idx="84">
                  <c:v>55.18</c:v>
                </c:pt>
                <c:pt idx="85">
                  <c:v>54.94</c:v>
                </c:pt>
                <c:pt idx="86">
                  <c:v>54.81</c:v>
                </c:pt>
                <c:pt idx="87">
                  <c:v>54.83</c:v>
                </c:pt>
                <c:pt idx="88">
                  <c:v>54.72</c:v>
                </c:pt>
                <c:pt idx="89">
                  <c:v>54.48</c:v>
                </c:pt>
                <c:pt idx="90">
                  <c:v>54.16</c:v>
                </c:pt>
                <c:pt idx="91">
                  <c:v>54.39</c:v>
                </c:pt>
                <c:pt idx="92">
                  <c:v>54.32</c:v>
                </c:pt>
                <c:pt idx="93">
                  <c:v>54.33</c:v>
                </c:pt>
                <c:pt idx="94">
                  <c:v>54.48</c:v>
                </c:pt>
                <c:pt idx="95">
                  <c:v>54.7</c:v>
                </c:pt>
                <c:pt idx="96">
                  <c:v>54.98</c:v>
                </c:pt>
                <c:pt idx="97">
                  <c:v>55.19</c:v>
                </c:pt>
                <c:pt idx="98">
                  <c:v>55.46</c:v>
                </c:pt>
                <c:pt idx="99">
                  <c:v>55.79</c:v>
                </c:pt>
                <c:pt idx="100">
                  <c:v>56.12</c:v>
                </c:pt>
                <c:pt idx="101">
                  <c:v>56.52</c:v>
                </c:pt>
                <c:pt idx="102">
                  <c:v>56.99</c:v>
                </c:pt>
                <c:pt idx="103">
                  <c:v>57.26</c:v>
                </c:pt>
                <c:pt idx="104">
                  <c:v>57.53</c:v>
                </c:pt>
                <c:pt idx="105">
                  <c:v>57.75</c:v>
                </c:pt>
                <c:pt idx="106">
                  <c:v>58.03</c:v>
                </c:pt>
                <c:pt idx="107">
                  <c:v>58.34</c:v>
                </c:pt>
                <c:pt idx="108">
                  <c:v>58.69</c:v>
                </c:pt>
                <c:pt idx="109">
                  <c:v>59.12</c:v>
                </c:pt>
                <c:pt idx="110">
                  <c:v>59.39</c:v>
                </c:pt>
                <c:pt idx="111">
                  <c:v>59.73</c:v>
                </c:pt>
                <c:pt idx="112">
                  <c:v>59.48</c:v>
                </c:pt>
                <c:pt idx="113">
                  <c:v>60.39</c:v>
                </c:pt>
                <c:pt idx="114">
                  <c:v>60.75</c:v>
                </c:pt>
                <c:pt idx="115">
                  <c:v>61.06</c:v>
                </c:pt>
                <c:pt idx="116">
                  <c:v>61.48</c:v>
                </c:pt>
                <c:pt idx="117">
                  <c:v>61.77</c:v>
                </c:pt>
                <c:pt idx="118">
                  <c:v>62.03</c:v>
                </c:pt>
                <c:pt idx="119">
                  <c:v>62.34</c:v>
                </c:pt>
                <c:pt idx="120">
                  <c:v>62.66</c:v>
                </c:pt>
                <c:pt idx="121">
                  <c:v>63.45</c:v>
                </c:pt>
                <c:pt idx="122">
                  <c:v>63.81</c:v>
                </c:pt>
                <c:pt idx="123">
                  <c:v>64.16</c:v>
                </c:pt>
                <c:pt idx="124">
                  <c:v>64.48</c:v>
                </c:pt>
                <c:pt idx="125">
                  <c:v>64.78</c:v>
                </c:pt>
                <c:pt idx="126">
                  <c:v>65.069999999999993</c:v>
                </c:pt>
                <c:pt idx="127">
                  <c:v>65.400000000000006</c:v>
                </c:pt>
                <c:pt idx="128">
                  <c:v>65.81</c:v>
                </c:pt>
                <c:pt idx="129">
                  <c:v>66.31</c:v>
                </c:pt>
                <c:pt idx="130">
                  <c:v>66.72</c:v>
                </c:pt>
                <c:pt idx="131">
                  <c:v>67.05</c:v>
                </c:pt>
                <c:pt idx="132">
                  <c:v>67.2</c:v>
                </c:pt>
                <c:pt idx="133">
                  <c:v>67.39</c:v>
                </c:pt>
                <c:pt idx="134">
                  <c:v>67.599999999999994</c:v>
                </c:pt>
                <c:pt idx="135">
                  <c:v>67.84</c:v>
                </c:pt>
                <c:pt idx="136">
                  <c:v>68.209999999999994</c:v>
                </c:pt>
                <c:pt idx="137">
                  <c:v>68.61</c:v>
                </c:pt>
                <c:pt idx="138">
                  <c:v>68.95</c:v>
                </c:pt>
                <c:pt idx="139">
                  <c:v>69.25</c:v>
                </c:pt>
                <c:pt idx="140">
                  <c:v>69.510000000000005</c:v>
                </c:pt>
                <c:pt idx="141">
                  <c:v>69.819999999999993</c:v>
                </c:pt>
                <c:pt idx="142">
                  <c:v>70.260000000000005</c:v>
                </c:pt>
                <c:pt idx="143">
                  <c:v>70.680000000000007</c:v>
                </c:pt>
                <c:pt idx="144">
                  <c:v>71.08</c:v>
                </c:pt>
                <c:pt idx="145">
                  <c:v>71.39</c:v>
                </c:pt>
                <c:pt idx="146">
                  <c:v>71.7</c:v>
                </c:pt>
                <c:pt idx="147">
                  <c:v>71.900000000000006</c:v>
                </c:pt>
                <c:pt idx="148">
                  <c:v>72.14</c:v>
                </c:pt>
                <c:pt idx="149">
                  <c:v>72.400000000000006</c:v>
                </c:pt>
                <c:pt idx="150">
                  <c:v>71.98</c:v>
                </c:pt>
                <c:pt idx="151">
                  <c:v>73.06</c:v>
                </c:pt>
                <c:pt idx="152">
                  <c:v>73.260000000000005</c:v>
                </c:pt>
                <c:pt idx="153">
                  <c:v>73.510000000000005</c:v>
                </c:pt>
                <c:pt idx="154">
                  <c:v>73.760000000000005</c:v>
                </c:pt>
                <c:pt idx="155">
                  <c:v>74.02</c:v>
                </c:pt>
                <c:pt idx="156">
                  <c:v>74.27</c:v>
                </c:pt>
                <c:pt idx="157">
                  <c:v>74.599999999999994</c:v>
                </c:pt>
                <c:pt idx="158">
                  <c:v>74.94</c:v>
                </c:pt>
                <c:pt idx="159">
                  <c:v>75.099999999999994</c:v>
                </c:pt>
                <c:pt idx="160">
                  <c:v>75.25</c:v>
                </c:pt>
                <c:pt idx="161">
                  <c:v>75.41</c:v>
                </c:pt>
                <c:pt idx="162">
                  <c:v>75.64</c:v>
                </c:pt>
                <c:pt idx="163">
                  <c:v>75.91</c:v>
                </c:pt>
                <c:pt idx="164">
                  <c:v>76.27</c:v>
                </c:pt>
                <c:pt idx="165">
                  <c:v>76.63</c:v>
                </c:pt>
                <c:pt idx="166">
                  <c:v>76.83</c:v>
                </c:pt>
                <c:pt idx="167">
                  <c:v>77.02</c:v>
                </c:pt>
                <c:pt idx="168">
                  <c:v>77.19</c:v>
                </c:pt>
                <c:pt idx="169">
                  <c:v>77.39</c:v>
                </c:pt>
                <c:pt idx="170">
                  <c:v>77.62</c:v>
                </c:pt>
                <c:pt idx="171">
                  <c:v>77.959999999999994</c:v>
                </c:pt>
                <c:pt idx="172">
                  <c:v>78.319999999999993</c:v>
                </c:pt>
                <c:pt idx="173">
                  <c:v>78.58</c:v>
                </c:pt>
                <c:pt idx="174">
                  <c:v>78.81</c:v>
                </c:pt>
                <c:pt idx="175">
                  <c:v>79.02</c:v>
                </c:pt>
                <c:pt idx="176">
                  <c:v>79.23</c:v>
                </c:pt>
                <c:pt idx="177">
                  <c:v>79.48</c:v>
                </c:pt>
                <c:pt idx="178">
                  <c:v>79.819999999999993</c:v>
                </c:pt>
                <c:pt idx="179">
                  <c:v>80.180000000000007</c:v>
                </c:pt>
                <c:pt idx="180">
                  <c:v>80.430000000000007</c:v>
                </c:pt>
                <c:pt idx="181">
                  <c:v>80.53</c:v>
                </c:pt>
                <c:pt idx="182">
                  <c:v>80.709999999999994</c:v>
                </c:pt>
                <c:pt idx="183">
                  <c:v>80.900000000000006</c:v>
                </c:pt>
                <c:pt idx="184">
                  <c:v>81.2</c:v>
                </c:pt>
                <c:pt idx="185">
                  <c:v>81.58</c:v>
                </c:pt>
                <c:pt idx="186">
                  <c:v>81.96</c:v>
                </c:pt>
                <c:pt idx="187">
                  <c:v>82.17</c:v>
                </c:pt>
                <c:pt idx="188">
                  <c:v>82.3</c:v>
                </c:pt>
                <c:pt idx="189">
                  <c:v>82.4</c:v>
                </c:pt>
                <c:pt idx="190">
                  <c:v>82.5</c:v>
                </c:pt>
                <c:pt idx="191">
                  <c:v>82.69</c:v>
                </c:pt>
                <c:pt idx="192">
                  <c:v>83</c:v>
                </c:pt>
                <c:pt idx="193">
                  <c:v>83.38</c:v>
                </c:pt>
                <c:pt idx="194">
                  <c:v>83.65</c:v>
                </c:pt>
                <c:pt idx="195">
                  <c:v>83.73</c:v>
                </c:pt>
                <c:pt idx="196">
                  <c:v>83.7</c:v>
                </c:pt>
                <c:pt idx="197">
                  <c:v>83.77</c:v>
                </c:pt>
                <c:pt idx="198">
                  <c:v>83.84</c:v>
                </c:pt>
                <c:pt idx="199">
                  <c:v>83.95</c:v>
                </c:pt>
                <c:pt idx="200">
                  <c:v>84.16</c:v>
                </c:pt>
                <c:pt idx="201">
                  <c:v>84.22</c:v>
                </c:pt>
                <c:pt idx="202">
                  <c:v>84.25</c:v>
                </c:pt>
                <c:pt idx="203">
                  <c:v>84.27</c:v>
                </c:pt>
                <c:pt idx="204">
                  <c:v>84.31</c:v>
                </c:pt>
                <c:pt idx="205">
                  <c:v>84.38</c:v>
                </c:pt>
                <c:pt idx="206">
                  <c:v>84.43</c:v>
                </c:pt>
                <c:pt idx="207">
                  <c:v>84.73</c:v>
                </c:pt>
                <c:pt idx="208">
                  <c:v>84.93</c:v>
                </c:pt>
                <c:pt idx="209">
                  <c:v>85.13</c:v>
                </c:pt>
                <c:pt idx="210">
                  <c:v>85.32</c:v>
                </c:pt>
                <c:pt idx="211">
                  <c:v>85.47</c:v>
                </c:pt>
                <c:pt idx="212">
                  <c:v>85.32</c:v>
                </c:pt>
                <c:pt idx="213">
                  <c:v>85.83</c:v>
                </c:pt>
                <c:pt idx="214">
                  <c:v>86.11</c:v>
                </c:pt>
                <c:pt idx="215">
                  <c:v>86.31</c:v>
                </c:pt>
                <c:pt idx="216">
                  <c:v>86.49</c:v>
                </c:pt>
                <c:pt idx="217">
                  <c:v>86.65</c:v>
                </c:pt>
                <c:pt idx="218">
                  <c:v>86.83</c:v>
                </c:pt>
                <c:pt idx="219">
                  <c:v>87.05</c:v>
                </c:pt>
                <c:pt idx="220">
                  <c:v>87.35</c:v>
                </c:pt>
                <c:pt idx="221">
                  <c:v>87.67</c:v>
                </c:pt>
                <c:pt idx="222">
                  <c:v>87.84</c:v>
                </c:pt>
                <c:pt idx="223">
                  <c:v>88.01</c:v>
                </c:pt>
                <c:pt idx="224">
                  <c:v>88.2</c:v>
                </c:pt>
                <c:pt idx="225">
                  <c:v>88.39</c:v>
                </c:pt>
                <c:pt idx="226">
                  <c:v>88.61</c:v>
                </c:pt>
                <c:pt idx="227">
                  <c:v>88.88</c:v>
                </c:pt>
                <c:pt idx="228">
                  <c:v>89.17</c:v>
                </c:pt>
                <c:pt idx="229">
                  <c:v>89.39</c:v>
                </c:pt>
                <c:pt idx="230">
                  <c:v>89.57</c:v>
                </c:pt>
                <c:pt idx="231">
                  <c:v>89.75</c:v>
                </c:pt>
                <c:pt idx="232">
                  <c:v>89.93</c:v>
                </c:pt>
                <c:pt idx="233">
                  <c:v>90.17</c:v>
                </c:pt>
                <c:pt idx="234">
                  <c:v>90.47</c:v>
                </c:pt>
                <c:pt idx="235">
                  <c:v>90.76</c:v>
                </c:pt>
                <c:pt idx="236">
                  <c:v>90.86</c:v>
                </c:pt>
                <c:pt idx="237">
                  <c:v>91</c:v>
                </c:pt>
                <c:pt idx="238">
                  <c:v>91.13</c:v>
                </c:pt>
                <c:pt idx="239">
                  <c:v>91.19</c:v>
                </c:pt>
                <c:pt idx="240">
                  <c:v>91.12</c:v>
                </c:pt>
                <c:pt idx="241">
                  <c:v>91.25</c:v>
                </c:pt>
                <c:pt idx="242">
                  <c:v>91.4</c:v>
                </c:pt>
                <c:pt idx="243">
                  <c:v>91.15</c:v>
                </c:pt>
                <c:pt idx="244">
                  <c:v>91.14</c:v>
                </c:pt>
                <c:pt idx="245">
                  <c:v>91.41</c:v>
                </c:pt>
                <c:pt idx="246">
                  <c:v>91.56</c:v>
                </c:pt>
                <c:pt idx="247">
                  <c:v>91.71</c:v>
                </c:pt>
                <c:pt idx="248">
                  <c:v>91.95</c:v>
                </c:pt>
                <c:pt idx="249">
                  <c:v>92.18</c:v>
                </c:pt>
                <c:pt idx="250">
                  <c:v>92.3</c:v>
                </c:pt>
                <c:pt idx="251">
                  <c:v>92.41</c:v>
                </c:pt>
                <c:pt idx="252">
                  <c:v>92.54</c:v>
                </c:pt>
                <c:pt idx="253">
                  <c:v>92.64</c:v>
                </c:pt>
                <c:pt idx="254">
                  <c:v>92.78</c:v>
                </c:pt>
                <c:pt idx="255">
                  <c:v>93.04</c:v>
                </c:pt>
                <c:pt idx="256">
                  <c:v>93.31</c:v>
                </c:pt>
                <c:pt idx="257">
                  <c:v>93.43</c:v>
                </c:pt>
                <c:pt idx="258">
                  <c:v>93.54</c:v>
                </c:pt>
                <c:pt idx="259">
                  <c:v>93.64</c:v>
                </c:pt>
                <c:pt idx="260">
                  <c:v>93.6</c:v>
                </c:pt>
                <c:pt idx="261">
                  <c:v>93.74</c:v>
                </c:pt>
                <c:pt idx="262">
                  <c:v>93.94</c:v>
                </c:pt>
                <c:pt idx="263">
                  <c:v>94.14</c:v>
                </c:pt>
                <c:pt idx="264">
                  <c:v>94.22</c:v>
                </c:pt>
                <c:pt idx="265">
                  <c:v>94.3</c:v>
                </c:pt>
                <c:pt idx="266">
                  <c:v>94.4</c:v>
                </c:pt>
                <c:pt idx="267">
                  <c:v>94.52</c:v>
                </c:pt>
                <c:pt idx="268">
                  <c:v>94.63</c:v>
                </c:pt>
                <c:pt idx="269">
                  <c:v>94.78</c:v>
                </c:pt>
                <c:pt idx="270">
                  <c:v>94.89</c:v>
                </c:pt>
                <c:pt idx="271">
                  <c:v>94.84</c:v>
                </c:pt>
                <c:pt idx="272">
                  <c:v>94.79</c:v>
                </c:pt>
                <c:pt idx="273">
                  <c:v>94.71</c:v>
                </c:pt>
                <c:pt idx="274">
                  <c:v>94.66</c:v>
                </c:pt>
                <c:pt idx="275">
                  <c:v>94.77</c:v>
                </c:pt>
                <c:pt idx="276">
                  <c:v>94.97</c:v>
                </c:pt>
                <c:pt idx="277">
                  <c:v>95.19</c:v>
                </c:pt>
                <c:pt idx="278">
                  <c:v>95.24</c:v>
                </c:pt>
                <c:pt idx="279">
                  <c:v>95.31</c:v>
                </c:pt>
                <c:pt idx="280">
                  <c:v>95.35</c:v>
                </c:pt>
                <c:pt idx="281">
                  <c:v>95.39</c:v>
                </c:pt>
                <c:pt idx="282">
                  <c:v>95.46</c:v>
                </c:pt>
                <c:pt idx="283">
                  <c:v>95.69</c:v>
                </c:pt>
                <c:pt idx="284">
                  <c:v>95.73</c:v>
                </c:pt>
                <c:pt idx="285">
                  <c:v>95.68</c:v>
                </c:pt>
                <c:pt idx="286">
                  <c:v>95.36</c:v>
                </c:pt>
                <c:pt idx="287">
                  <c:v>95.24</c:v>
                </c:pt>
                <c:pt idx="288">
                  <c:v>95.07</c:v>
                </c:pt>
                <c:pt idx="289">
                  <c:v>94.9</c:v>
                </c:pt>
                <c:pt idx="290">
                  <c:v>94.68</c:v>
                </c:pt>
                <c:pt idx="291">
                  <c:v>94.78</c:v>
                </c:pt>
                <c:pt idx="292">
                  <c:v>94.66</c:v>
                </c:pt>
                <c:pt idx="293">
                  <c:v>94.57</c:v>
                </c:pt>
                <c:pt idx="294">
                  <c:v>94.53</c:v>
                </c:pt>
                <c:pt idx="295">
                  <c:v>94.48</c:v>
                </c:pt>
                <c:pt idx="296">
                  <c:v>94.44</c:v>
                </c:pt>
                <c:pt idx="297">
                  <c:v>94.48</c:v>
                </c:pt>
                <c:pt idx="298">
                  <c:v>94.67</c:v>
                </c:pt>
                <c:pt idx="299">
                  <c:v>94.67</c:v>
                </c:pt>
                <c:pt idx="300">
                  <c:v>94.52</c:v>
                </c:pt>
                <c:pt idx="301">
                  <c:v>94.44</c:v>
                </c:pt>
                <c:pt idx="302">
                  <c:v>94.4</c:v>
                </c:pt>
                <c:pt idx="303">
                  <c:v>94.44</c:v>
                </c:pt>
                <c:pt idx="304">
                  <c:v>94.64</c:v>
                </c:pt>
                <c:pt idx="305">
                  <c:v>95</c:v>
                </c:pt>
                <c:pt idx="306">
                  <c:v>95.05</c:v>
                </c:pt>
                <c:pt idx="307">
                  <c:v>94.95</c:v>
                </c:pt>
                <c:pt idx="308">
                  <c:v>94.77</c:v>
                </c:pt>
                <c:pt idx="309">
                  <c:v>94.56</c:v>
                </c:pt>
                <c:pt idx="310">
                  <c:v>94.41</c:v>
                </c:pt>
                <c:pt idx="311">
                  <c:v>94.36</c:v>
                </c:pt>
                <c:pt idx="312">
                  <c:v>94.33</c:v>
                </c:pt>
                <c:pt idx="313">
                  <c:v>94.15</c:v>
                </c:pt>
                <c:pt idx="314">
                  <c:v>93.89</c:v>
                </c:pt>
                <c:pt idx="315">
                  <c:v>93.7</c:v>
                </c:pt>
                <c:pt idx="316">
                  <c:v>93.5</c:v>
                </c:pt>
                <c:pt idx="317">
                  <c:v>93.32</c:v>
                </c:pt>
                <c:pt idx="318">
                  <c:v>93.3</c:v>
                </c:pt>
                <c:pt idx="319">
                  <c:v>93.34</c:v>
                </c:pt>
                <c:pt idx="320">
                  <c:v>93.2</c:v>
                </c:pt>
                <c:pt idx="321">
                  <c:v>93.04</c:v>
                </c:pt>
                <c:pt idx="322">
                  <c:v>92.92</c:v>
                </c:pt>
                <c:pt idx="323">
                  <c:v>92.72</c:v>
                </c:pt>
                <c:pt idx="324">
                  <c:v>92.42</c:v>
                </c:pt>
                <c:pt idx="325">
                  <c:v>92.21</c:v>
                </c:pt>
                <c:pt idx="326">
                  <c:v>91.98</c:v>
                </c:pt>
                <c:pt idx="327">
                  <c:v>91.63</c:v>
                </c:pt>
                <c:pt idx="328">
                  <c:v>91.24</c:v>
                </c:pt>
                <c:pt idx="329">
                  <c:v>90.77</c:v>
                </c:pt>
                <c:pt idx="330">
                  <c:v>90.25</c:v>
                </c:pt>
                <c:pt idx="331">
                  <c:v>89.72</c:v>
                </c:pt>
                <c:pt idx="332">
                  <c:v>89.29</c:v>
                </c:pt>
                <c:pt idx="333">
                  <c:v>88.85</c:v>
                </c:pt>
                <c:pt idx="334">
                  <c:v>88.31</c:v>
                </c:pt>
                <c:pt idx="335">
                  <c:v>87.71</c:v>
                </c:pt>
                <c:pt idx="336">
                  <c:v>87.04</c:v>
                </c:pt>
                <c:pt idx="337">
                  <c:v>86.39</c:v>
                </c:pt>
                <c:pt idx="338">
                  <c:v>85.8</c:v>
                </c:pt>
                <c:pt idx="339">
                  <c:v>85.37</c:v>
                </c:pt>
                <c:pt idx="340">
                  <c:v>84.94</c:v>
                </c:pt>
                <c:pt idx="341">
                  <c:v>84.34</c:v>
                </c:pt>
                <c:pt idx="342">
                  <c:v>83.78</c:v>
                </c:pt>
                <c:pt idx="343">
                  <c:v>83.08</c:v>
                </c:pt>
                <c:pt idx="344">
                  <c:v>82.43</c:v>
                </c:pt>
                <c:pt idx="345">
                  <c:v>81.84</c:v>
                </c:pt>
                <c:pt idx="346">
                  <c:v>81.38</c:v>
                </c:pt>
                <c:pt idx="347">
                  <c:v>81.03</c:v>
                </c:pt>
                <c:pt idx="348">
                  <c:v>80.58</c:v>
                </c:pt>
                <c:pt idx="349">
                  <c:v>80.16</c:v>
                </c:pt>
                <c:pt idx="350">
                  <c:v>79.72</c:v>
                </c:pt>
                <c:pt idx="351">
                  <c:v>79.3</c:v>
                </c:pt>
                <c:pt idx="352">
                  <c:v>78.94</c:v>
                </c:pt>
                <c:pt idx="353">
                  <c:v>78.7</c:v>
                </c:pt>
                <c:pt idx="354">
                  <c:v>78.42</c:v>
                </c:pt>
                <c:pt idx="355">
                  <c:v>78.040000000000006</c:v>
                </c:pt>
                <c:pt idx="356">
                  <c:v>77.72</c:v>
                </c:pt>
                <c:pt idx="357">
                  <c:v>77.5</c:v>
                </c:pt>
                <c:pt idx="358">
                  <c:v>77.3</c:v>
                </c:pt>
                <c:pt idx="359">
                  <c:v>76.94</c:v>
                </c:pt>
                <c:pt idx="360">
                  <c:v>76.77</c:v>
                </c:pt>
                <c:pt idx="361">
                  <c:v>76.400000000000006</c:v>
                </c:pt>
                <c:pt idx="362">
                  <c:v>75.89</c:v>
                </c:pt>
                <c:pt idx="363">
                  <c:v>75.38</c:v>
                </c:pt>
                <c:pt idx="364">
                  <c:v>74.86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5-C739-4095-A975-F712AF0C9482}"/>
            </c:ext>
          </c:extLst>
        </c:ser>
        <c:ser>
          <c:idx val="1"/>
          <c:order val="5"/>
          <c:tx>
            <c:strRef>
              <c:f>'EU28'!$R$4:$R$5</c:f>
              <c:strCache>
                <c:ptCount val="2"/>
                <c:pt idx="1">
                  <c:v>2019</c:v>
                </c:pt>
              </c:strCache>
            </c:strRef>
          </c:tx>
          <c:spPr>
            <a:ln w="28575" cap="rnd">
              <a:solidFill>
                <a:srgbClr val="8C8C8C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'EU28'!$N$6:$N$370</c:f>
              <c:numCache>
                <c:formatCode>d\-mmm</c:formatCode>
                <c:ptCount val="365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  <c:pt idx="120">
                  <c:v>44317</c:v>
                </c:pt>
                <c:pt idx="121">
                  <c:v>44318</c:v>
                </c:pt>
                <c:pt idx="122">
                  <c:v>44319</c:v>
                </c:pt>
                <c:pt idx="123">
                  <c:v>44320</c:v>
                </c:pt>
                <c:pt idx="124">
                  <c:v>44321</c:v>
                </c:pt>
                <c:pt idx="125">
                  <c:v>44322</c:v>
                </c:pt>
                <c:pt idx="126">
                  <c:v>44323</c:v>
                </c:pt>
                <c:pt idx="127">
                  <c:v>44324</c:v>
                </c:pt>
                <c:pt idx="128">
                  <c:v>44325</c:v>
                </c:pt>
                <c:pt idx="129">
                  <c:v>44326</c:v>
                </c:pt>
                <c:pt idx="130">
                  <c:v>44327</c:v>
                </c:pt>
                <c:pt idx="131">
                  <c:v>44328</c:v>
                </c:pt>
                <c:pt idx="132">
                  <c:v>44329</c:v>
                </c:pt>
                <c:pt idx="133">
                  <c:v>44330</c:v>
                </c:pt>
                <c:pt idx="134">
                  <c:v>44331</c:v>
                </c:pt>
                <c:pt idx="135">
                  <c:v>44332</c:v>
                </c:pt>
                <c:pt idx="136">
                  <c:v>44333</c:v>
                </c:pt>
                <c:pt idx="137">
                  <c:v>44334</c:v>
                </c:pt>
                <c:pt idx="138">
                  <c:v>44335</c:v>
                </c:pt>
                <c:pt idx="139">
                  <c:v>44336</c:v>
                </c:pt>
                <c:pt idx="140">
                  <c:v>44337</c:v>
                </c:pt>
                <c:pt idx="141">
                  <c:v>44338</c:v>
                </c:pt>
                <c:pt idx="142">
                  <c:v>44339</c:v>
                </c:pt>
                <c:pt idx="143">
                  <c:v>44340</c:v>
                </c:pt>
                <c:pt idx="144">
                  <c:v>44341</c:v>
                </c:pt>
                <c:pt idx="145">
                  <c:v>44342</c:v>
                </c:pt>
                <c:pt idx="146">
                  <c:v>44343</c:v>
                </c:pt>
                <c:pt idx="147">
                  <c:v>44344</c:v>
                </c:pt>
                <c:pt idx="148">
                  <c:v>44345</c:v>
                </c:pt>
                <c:pt idx="149">
                  <c:v>44346</c:v>
                </c:pt>
                <c:pt idx="150">
                  <c:v>44347</c:v>
                </c:pt>
                <c:pt idx="151">
                  <c:v>44348</c:v>
                </c:pt>
                <c:pt idx="152">
                  <c:v>44349</c:v>
                </c:pt>
                <c:pt idx="153">
                  <c:v>44350</c:v>
                </c:pt>
                <c:pt idx="154">
                  <c:v>44351</c:v>
                </c:pt>
                <c:pt idx="155">
                  <c:v>44352</c:v>
                </c:pt>
                <c:pt idx="156">
                  <c:v>44353</c:v>
                </c:pt>
                <c:pt idx="157">
                  <c:v>44354</c:v>
                </c:pt>
                <c:pt idx="158">
                  <c:v>44355</c:v>
                </c:pt>
                <c:pt idx="159">
                  <c:v>44356</c:v>
                </c:pt>
                <c:pt idx="160">
                  <c:v>44357</c:v>
                </c:pt>
                <c:pt idx="161">
                  <c:v>44358</c:v>
                </c:pt>
                <c:pt idx="162">
                  <c:v>44359</c:v>
                </c:pt>
                <c:pt idx="163">
                  <c:v>44360</c:v>
                </c:pt>
                <c:pt idx="164">
                  <c:v>44361</c:v>
                </c:pt>
                <c:pt idx="165">
                  <c:v>44362</c:v>
                </c:pt>
                <c:pt idx="166">
                  <c:v>44363</c:v>
                </c:pt>
                <c:pt idx="167">
                  <c:v>44364</c:v>
                </c:pt>
                <c:pt idx="168">
                  <c:v>44365</c:v>
                </c:pt>
                <c:pt idx="169">
                  <c:v>44366</c:v>
                </c:pt>
                <c:pt idx="170">
                  <c:v>44367</c:v>
                </c:pt>
                <c:pt idx="171">
                  <c:v>44368</c:v>
                </c:pt>
                <c:pt idx="172">
                  <c:v>44369</c:v>
                </c:pt>
                <c:pt idx="173">
                  <c:v>44370</c:v>
                </c:pt>
                <c:pt idx="174">
                  <c:v>44371</c:v>
                </c:pt>
                <c:pt idx="175">
                  <c:v>44372</c:v>
                </c:pt>
                <c:pt idx="176">
                  <c:v>44373</c:v>
                </c:pt>
                <c:pt idx="177">
                  <c:v>44374</c:v>
                </c:pt>
                <c:pt idx="178">
                  <c:v>44375</c:v>
                </c:pt>
                <c:pt idx="179">
                  <c:v>44376</c:v>
                </c:pt>
                <c:pt idx="180">
                  <c:v>44377</c:v>
                </c:pt>
                <c:pt idx="181">
                  <c:v>44378</c:v>
                </c:pt>
                <c:pt idx="182">
                  <c:v>44379</c:v>
                </c:pt>
                <c:pt idx="183">
                  <c:v>44380</c:v>
                </c:pt>
                <c:pt idx="184">
                  <c:v>44381</c:v>
                </c:pt>
                <c:pt idx="185">
                  <c:v>44382</c:v>
                </c:pt>
                <c:pt idx="186">
                  <c:v>44383</c:v>
                </c:pt>
                <c:pt idx="187">
                  <c:v>44384</c:v>
                </c:pt>
                <c:pt idx="188">
                  <c:v>44385</c:v>
                </c:pt>
                <c:pt idx="189">
                  <c:v>44386</c:v>
                </c:pt>
                <c:pt idx="190">
                  <c:v>44387</c:v>
                </c:pt>
                <c:pt idx="191">
                  <c:v>44388</c:v>
                </c:pt>
                <c:pt idx="192">
                  <c:v>44389</c:v>
                </c:pt>
                <c:pt idx="193">
                  <c:v>44390</c:v>
                </c:pt>
                <c:pt idx="194">
                  <c:v>44391</c:v>
                </c:pt>
                <c:pt idx="195">
                  <c:v>44392</c:v>
                </c:pt>
                <c:pt idx="196">
                  <c:v>44393</c:v>
                </c:pt>
                <c:pt idx="197">
                  <c:v>44394</c:v>
                </c:pt>
                <c:pt idx="198">
                  <c:v>44395</c:v>
                </c:pt>
                <c:pt idx="199">
                  <c:v>44396</c:v>
                </c:pt>
                <c:pt idx="200">
                  <c:v>44397</c:v>
                </c:pt>
                <c:pt idx="201">
                  <c:v>44398</c:v>
                </c:pt>
                <c:pt idx="202">
                  <c:v>44399</c:v>
                </c:pt>
                <c:pt idx="203">
                  <c:v>44400</c:v>
                </c:pt>
                <c:pt idx="204">
                  <c:v>44401</c:v>
                </c:pt>
                <c:pt idx="205">
                  <c:v>44402</c:v>
                </c:pt>
                <c:pt idx="206">
                  <c:v>44403</c:v>
                </c:pt>
                <c:pt idx="207">
                  <c:v>44404</c:v>
                </c:pt>
                <c:pt idx="208">
                  <c:v>44405</c:v>
                </c:pt>
                <c:pt idx="209">
                  <c:v>44406</c:v>
                </c:pt>
                <c:pt idx="210">
                  <c:v>44407</c:v>
                </c:pt>
                <c:pt idx="211">
                  <c:v>44408</c:v>
                </c:pt>
                <c:pt idx="212">
                  <c:v>44409</c:v>
                </c:pt>
                <c:pt idx="213">
                  <c:v>44410</c:v>
                </c:pt>
                <c:pt idx="214">
                  <c:v>44411</c:v>
                </c:pt>
                <c:pt idx="215">
                  <c:v>44412</c:v>
                </c:pt>
                <c:pt idx="216">
                  <c:v>44413</c:v>
                </c:pt>
                <c:pt idx="217">
                  <c:v>44414</c:v>
                </c:pt>
                <c:pt idx="218">
                  <c:v>44415</c:v>
                </c:pt>
                <c:pt idx="219">
                  <c:v>44416</c:v>
                </c:pt>
                <c:pt idx="220">
                  <c:v>44417</c:v>
                </c:pt>
                <c:pt idx="221">
                  <c:v>44418</c:v>
                </c:pt>
                <c:pt idx="222">
                  <c:v>44419</c:v>
                </c:pt>
                <c:pt idx="223">
                  <c:v>44420</c:v>
                </c:pt>
                <c:pt idx="224">
                  <c:v>44421</c:v>
                </c:pt>
                <c:pt idx="225">
                  <c:v>44422</c:v>
                </c:pt>
                <c:pt idx="226">
                  <c:v>44423</c:v>
                </c:pt>
                <c:pt idx="227">
                  <c:v>44424</c:v>
                </c:pt>
                <c:pt idx="228">
                  <c:v>44425</c:v>
                </c:pt>
                <c:pt idx="229">
                  <c:v>44426</c:v>
                </c:pt>
                <c:pt idx="230">
                  <c:v>44427</c:v>
                </c:pt>
                <c:pt idx="231">
                  <c:v>44428</c:v>
                </c:pt>
                <c:pt idx="232">
                  <c:v>44429</c:v>
                </c:pt>
                <c:pt idx="233">
                  <c:v>44430</c:v>
                </c:pt>
                <c:pt idx="234">
                  <c:v>44431</c:v>
                </c:pt>
                <c:pt idx="235">
                  <c:v>44432</c:v>
                </c:pt>
                <c:pt idx="236">
                  <c:v>44433</c:v>
                </c:pt>
                <c:pt idx="237">
                  <c:v>44434</c:v>
                </c:pt>
                <c:pt idx="238">
                  <c:v>44435</c:v>
                </c:pt>
                <c:pt idx="239">
                  <c:v>44436</c:v>
                </c:pt>
                <c:pt idx="240">
                  <c:v>44437</c:v>
                </c:pt>
                <c:pt idx="241">
                  <c:v>44438</c:v>
                </c:pt>
                <c:pt idx="242">
                  <c:v>44439</c:v>
                </c:pt>
                <c:pt idx="243">
                  <c:v>44440</c:v>
                </c:pt>
                <c:pt idx="244">
                  <c:v>44441</c:v>
                </c:pt>
                <c:pt idx="245">
                  <c:v>44442</c:v>
                </c:pt>
                <c:pt idx="246">
                  <c:v>44443</c:v>
                </c:pt>
                <c:pt idx="247">
                  <c:v>44444</c:v>
                </c:pt>
                <c:pt idx="248">
                  <c:v>44445</c:v>
                </c:pt>
                <c:pt idx="249">
                  <c:v>44446</c:v>
                </c:pt>
                <c:pt idx="250">
                  <c:v>44447</c:v>
                </c:pt>
                <c:pt idx="251">
                  <c:v>44448</c:v>
                </c:pt>
                <c:pt idx="252">
                  <c:v>44449</c:v>
                </c:pt>
                <c:pt idx="253">
                  <c:v>44450</c:v>
                </c:pt>
                <c:pt idx="254">
                  <c:v>44451</c:v>
                </c:pt>
                <c:pt idx="255">
                  <c:v>44452</c:v>
                </c:pt>
                <c:pt idx="256">
                  <c:v>44453</c:v>
                </c:pt>
                <c:pt idx="257">
                  <c:v>44454</c:v>
                </c:pt>
                <c:pt idx="258">
                  <c:v>44455</c:v>
                </c:pt>
                <c:pt idx="259">
                  <c:v>44456</c:v>
                </c:pt>
                <c:pt idx="260">
                  <c:v>44457</c:v>
                </c:pt>
                <c:pt idx="261">
                  <c:v>44458</c:v>
                </c:pt>
                <c:pt idx="262">
                  <c:v>44459</c:v>
                </c:pt>
                <c:pt idx="263">
                  <c:v>44460</c:v>
                </c:pt>
                <c:pt idx="264">
                  <c:v>44461</c:v>
                </c:pt>
                <c:pt idx="265">
                  <c:v>44462</c:v>
                </c:pt>
                <c:pt idx="266">
                  <c:v>44463</c:v>
                </c:pt>
                <c:pt idx="267">
                  <c:v>44464</c:v>
                </c:pt>
                <c:pt idx="268">
                  <c:v>44465</c:v>
                </c:pt>
                <c:pt idx="269">
                  <c:v>44466</c:v>
                </c:pt>
                <c:pt idx="270">
                  <c:v>44467</c:v>
                </c:pt>
                <c:pt idx="271">
                  <c:v>44468</c:v>
                </c:pt>
                <c:pt idx="272">
                  <c:v>44469</c:v>
                </c:pt>
                <c:pt idx="273">
                  <c:v>44470</c:v>
                </c:pt>
                <c:pt idx="274">
                  <c:v>44471</c:v>
                </c:pt>
                <c:pt idx="275">
                  <c:v>44472</c:v>
                </c:pt>
                <c:pt idx="276">
                  <c:v>44473</c:v>
                </c:pt>
                <c:pt idx="277">
                  <c:v>44474</c:v>
                </c:pt>
                <c:pt idx="278">
                  <c:v>44475</c:v>
                </c:pt>
                <c:pt idx="279">
                  <c:v>44476</c:v>
                </c:pt>
                <c:pt idx="280">
                  <c:v>44477</c:v>
                </c:pt>
                <c:pt idx="281">
                  <c:v>44478</c:v>
                </c:pt>
                <c:pt idx="282">
                  <c:v>44479</c:v>
                </c:pt>
                <c:pt idx="283">
                  <c:v>44480</c:v>
                </c:pt>
                <c:pt idx="284">
                  <c:v>44481</c:v>
                </c:pt>
                <c:pt idx="285">
                  <c:v>44482</c:v>
                </c:pt>
                <c:pt idx="286">
                  <c:v>44483</c:v>
                </c:pt>
                <c:pt idx="287">
                  <c:v>44484</c:v>
                </c:pt>
                <c:pt idx="288">
                  <c:v>44485</c:v>
                </c:pt>
                <c:pt idx="289">
                  <c:v>44486</c:v>
                </c:pt>
                <c:pt idx="290">
                  <c:v>44487</c:v>
                </c:pt>
                <c:pt idx="291">
                  <c:v>44488</c:v>
                </c:pt>
                <c:pt idx="292">
                  <c:v>44489</c:v>
                </c:pt>
                <c:pt idx="293">
                  <c:v>44490</c:v>
                </c:pt>
                <c:pt idx="294">
                  <c:v>44491</c:v>
                </c:pt>
                <c:pt idx="295">
                  <c:v>44492</c:v>
                </c:pt>
                <c:pt idx="296">
                  <c:v>44493</c:v>
                </c:pt>
                <c:pt idx="297">
                  <c:v>44494</c:v>
                </c:pt>
                <c:pt idx="298">
                  <c:v>44495</c:v>
                </c:pt>
                <c:pt idx="299">
                  <c:v>44496</c:v>
                </c:pt>
                <c:pt idx="300">
                  <c:v>44497</c:v>
                </c:pt>
                <c:pt idx="301">
                  <c:v>44498</c:v>
                </c:pt>
                <c:pt idx="302">
                  <c:v>44499</c:v>
                </c:pt>
                <c:pt idx="303">
                  <c:v>44500</c:v>
                </c:pt>
                <c:pt idx="304">
                  <c:v>44501</c:v>
                </c:pt>
                <c:pt idx="305">
                  <c:v>44502</c:v>
                </c:pt>
                <c:pt idx="306">
                  <c:v>44503</c:v>
                </c:pt>
                <c:pt idx="307">
                  <c:v>44504</c:v>
                </c:pt>
                <c:pt idx="308">
                  <c:v>44505</c:v>
                </c:pt>
                <c:pt idx="309">
                  <c:v>44506</c:v>
                </c:pt>
                <c:pt idx="310">
                  <c:v>44507</c:v>
                </c:pt>
                <c:pt idx="311">
                  <c:v>44508</c:v>
                </c:pt>
                <c:pt idx="312">
                  <c:v>44509</c:v>
                </c:pt>
                <c:pt idx="313">
                  <c:v>44510</c:v>
                </c:pt>
                <c:pt idx="314">
                  <c:v>44511</c:v>
                </c:pt>
                <c:pt idx="315">
                  <c:v>44512</c:v>
                </c:pt>
                <c:pt idx="316">
                  <c:v>44513</c:v>
                </c:pt>
                <c:pt idx="317">
                  <c:v>44514</c:v>
                </c:pt>
                <c:pt idx="318">
                  <c:v>44515</c:v>
                </c:pt>
                <c:pt idx="319">
                  <c:v>44516</c:v>
                </c:pt>
                <c:pt idx="320">
                  <c:v>44517</c:v>
                </c:pt>
                <c:pt idx="321">
                  <c:v>44518</c:v>
                </c:pt>
                <c:pt idx="322">
                  <c:v>44519</c:v>
                </c:pt>
                <c:pt idx="323">
                  <c:v>44520</c:v>
                </c:pt>
                <c:pt idx="324">
                  <c:v>44521</c:v>
                </c:pt>
                <c:pt idx="325">
                  <c:v>44522</c:v>
                </c:pt>
                <c:pt idx="326">
                  <c:v>44523</c:v>
                </c:pt>
                <c:pt idx="327">
                  <c:v>44524</c:v>
                </c:pt>
                <c:pt idx="328">
                  <c:v>44525</c:v>
                </c:pt>
                <c:pt idx="329">
                  <c:v>44526</c:v>
                </c:pt>
                <c:pt idx="330">
                  <c:v>44527</c:v>
                </c:pt>
                <c:pt idx="331">
                  <c:v>44528</c:v>
                </c:pt>
                <c:pt idx="332">
                  <c:v>44529</c:v>
                </c:pt>
                <c:pt idx="333">
                  <c:v>44530</c:v>
                </c:pt>
                <c:pt idx="334">
                  <c:v>44531</c:v>
                </c:pt>
                <c:pt idx="335">
                  <c:v>44532</c:v>
                </c:pt>
                <c:pt idx="336">
                  <c:v>44533</c:v>
                </c:pt>
                <c:pt idx="337">
                  <c:v>44534</c:v>
                </c:pt>
                <c:pt idx="338">
                  <c:v>44535</c:v>
                </c:pt>
                <c:pt idx="339">
                  <c:v>44536</c:v>
                </c:pt>
                <c:pt idx="340">
                  <c:v>44537</c:v>
                </c:pt>
                <c:pt idx="341">
                  <c:v>44538</c:v>
                </c:pt>
                <c:pt idx="342">
                  <c:v>44539</c:v>
                </c:pt>
                <c:pt idx="343">
                  <c:v>44540</c:v>
                </c:pt>
                <c:pt idx="344">
                  <c:v>44541</c:v>
                </c:pt>
                <c:pt idx="345">
                  <c:v>44542</c:v>
                </c:pt>
                <c:pt idx="346">
                  <c:v>44543</c:v>
                </c:pt>
                <c:pt idx="347">
                  <c:v>44544</c:v>
                </c:pt>
                <c:pt idx="348">
                  <c:v>44545</c:v>
                </c:pt>
                <c:pt idx="349">
                  <c:v>44546</c:v>
                </c:pt>
                <c:pt idx="350">
                  <c:v>44547</c:v>
                </c:pt>
                <c:pt idx="351">
                  <c:v>44548</c:v>
                </c:pt>
                <c:pt idx="352">
                  <c:v>44549</c:v>
                </c:pt>
                <c:pt idx="353">
                  <c:v>44550</c:v>
                </c:pt>
                <c:pt idx="354">
                  <c:v>44551</c:v>
                </c:pt>
                <c:pt idx="355">
                  <c:v>44552</c:v>
                </c:pt>
                <c:pt idx="356">
                  <c:v>44553</c:v>
                </c:pt>
                <c:pt idx="357">
                  <c:v>44554</c:v>
                </c:pt>
                <c:pt idx="358">
                  <c:v>44555</c:v>
                </c:pt>
                <c:pt idx="359">
                  <c:v>44556</c:v>
                </c:pt>
                <c:pt idx="360">
                  <c:v>44557</c:v>
                </c:pt>
                <c:pt idx="361">
                  <c:v>44558</c:v>
                </c:pt>
                <c:pt idx="362">
                  <c:v>44559</c:v>
                </c:pt>
                <c:pt idx="363">
                  <c:v>44560</c:v>
                </c:pt>
                <c:pt idx="364">
                  <c:v>44561</c:v>
                </c:pt>
              </c:numCache>
            </c:numRef>
          </c:cat>
          <c:val>
            <c:numRef>
              <c:f>'EU28'!$R$6:$R$370</c:f>
              <c:numCache>
                <c:formatCode>0.00</c:formatCode>
                <c:ptCount val="365"/>
                <c:pt idx="0">
                  <c:v>69.83</c:v>
                </c:pt>
                <c:pt idx="1">
                  <c:v>69.459999999999994</c:v>
                </c:pt>
                <c:pt idx="2">
                  <c:v>68.89</c:v>
                </c:pt>
                <c:pt idx="3">
                  <c:v>68.34</c:v>
                </c:pt>
                <c:pt idx="4">
                  <c:v>67.930000000000007</c:v>
                </c:pt>
                <c:pt idx="5">
                  <c:v>67.55</c:v>
                </c:pt>
                <c:pt idx="6">
                  <c:v>67.06</c:v>
                </c:pt>
                <c:pt idx="7">
                  <c:v>66.61</c:v>
                </c:pt>
                <c:pt idx="8">
                  <c:v>66.11</c:v>
                </c:pt>
                <c:pt idx="9">
                  <c:v>65.53</c:v>
                </c:pt>
                <c:pt idx="10">
                  <c:v>65.17</c:v>
                </c:pt>
                <c:pt idx="11">
                  <c:v>64.91</c:v>
                </c:pt>
                <c:pt idx="12">
                  <c:v>64.75</c:v>
                </c:pt>
                <c:pt idx="13">
                  <c:v>64.22</c:v>
                </c:pt>
                <c:pt idx="14">
                  <c:v>63.17</c:v>
                </c:pt>
                <c:pt idx="15">
                  <c:v>62.64</c:v>
                </c:pt>
                <c:pt idx="16">
                  <c:v>62.07</c:v>
                </c:pt>
                <c:pt idx="17">
                  <c:v>61.41</c:v>
                </c:pt>
                <c:pt idx="18">
                  <c:v>60.8</c:v>
                </c:pt>
                <c:pt idx="19">
                  <c:v>60.18</c:v>
                </c:pt>
                <c:pt idx="20">
                  <c:v>59.4</c:v>
                </c:pt>
                <c:pt idx="21">
                  <c:v>58.58</c:v>
                </c:pt>
                <c:pt idx="22">
                  <c:v>57.6</c:v>
                </c:pt>
                <c:pt idx="23">
                  <c:v>56.92</c:v>
                </c:pt>
                <c:pt idx="24">
                  <c:v>56.2</c:v>
                </c:pt>
                <c:pt idx="25">
                  <c:v>55.74</c:v>
                </c:pt>
                <c:pt idx="26">
                  <c:v>55.35</c:v>
                </c:pt>
                <c:pt idx="27">
                  <c:v>54.71</c:v>
                </c:pt>
                <c:pt idx="28">
                  <c:v>54.04</c:v>
                </c:pt>
                <c:pt idx="29">
                  <c:v>53.32</c:v>
                </c:pt>
                <c:pt idx="30">
                  <c:v>52.61</c:v>
                </c:pt>
                <c:pt idx="31">
                  <c:v>52.01</c:v>
                </c:pt>
                <c:pt idx="32">
                  <c:v>51.52</c:v>
                </c:pt>
                <c:pt idx="33">
                  <c:v>51.07</c:v>
                </c:pt>
                <c:pt idx="34">
                  <c:v>50.46</c:v>
                </c:pt>
                <c:pt idx="35">
                  <c:v>49.87</c:v>
                </c:pt>
                <c:pt idx="36">
                  <c:v>49.19</c:v>
                </c:pt>
                <c:pt idx="37">
                  <c:v>48.9</c:v>
                </c:pt>
                <c:pt idx="38">
                  <c:v>48.49</c:v>
                </c:pt>
                <c:pt idx="39">
                  <c:v>48.22</c:v>
                </c:pt>
                <c:pt idx="40">
                  <c:v>47.95</c:v>
                </c:pt>
                <c:pt idx="41">
                  <c:v>47.44</c:v>
                </c:pt>
                <c:pt idx="42">
                  <c:v>46.99</c:v>
                </c:pt>
                <c:pt idx="43">
                  <c:v>46.52</c:v>
                </c:pt>
                <c:pt idx="44">
                  <c:v>46.13</c:v>
                </c:pt>
                <c:pt idx="45">
                  <c:v>45.82</c:v>
                </c:pt>
                <c:pt idx="46">
                  <c:v>45.65</c:v>
                </c:pt>
                <c:pt idx="47">
                  <c:v>45.17</c:v>
                </c:pt>
                <c:pt idx="48">
                  <c:v>45.27</c:v>
                </c:pt>
                <c:pt idx="49">
                  <c:v>45.01</c:v>
                </c:pt>
                <c:pt idx="50">
                  <c:v>44.72</c:v>
                </c:pt>
                <c:pt idx="51">
                  <c:v>43.6</c:v>
                </c:pt>
                <c:pt idx="52">
                  <c:v>43.53</c:v>
                </c:pt>
                <c:pt idx="53">
                  <c:v>43.35</c:v>
                </c:pt>
                <c:pt idx="54">
                  <c:v>43.17</c:v>
                </c:pt>
                <c:pt idx="55">
                  <c:v>42.9</c:v>
                </c:pt>
                <c:pt idx="56">
                  <c:v>42.73</c:v>
                </c:pt>
                <c:pt idx="57">
                  <c:v>42.55</c:v>
                </c:pt>
                <c:pt idx="58">
                  <c:v>42.35</c:v>
                </c:pt>
                <c:pt idx="59">
                  <c:v>42.24</c:v>
                </c:pt>
                <c:pt idx="60">
                  <c:v>42.26</c:v>
                </c:pt>
                <c:pt idx="61">
                  <c:v>42.3</c:v>
                </c:pt>
                <c:pt idx="62">
                  <c:v>42.21</c:v>
                </c:pt>
                <c:pt idx="63">
                  <c:v>42.09</c:v>
                </c:pt>
                <c:pt idx="64">
                  <c:v>42</c:v>
                </c:pt>
                <c:pt idx="65">
                  <c:v>41.93</c:v>
                </c:pt>
                <c:pt idx="66">
                  <c:v>41.87</c:v>
                </c:pt>
                <c:pt idx="67">
                  <c:v>41.9</c:v>
                </c:pt>
                <c:pt idx="68">
                  <c:v>41.92</c:v>
                </c:pt>
                <c:pt idx="69">
                  <c:v>41.76</c:v>
                </c:pt>
                <c:pt idx="70">
                  <c:v>41.54</c:v>
                </c:pt>
                <c:pt idx="71">
                  <c:v>41.34</c:v>
                </c:pt>
                <c:pt idx="72">
                  <c:v>41.19</c:v>
                </c:pt>
                <c:pt idx="73">
                  <c:v>41.13</c:v>
                </c:pt>
                <c:pt idx="74">
                  <c:v>41.15</c:v>
                </c:pt>
                <c:pt idx="75">
                  <c:v>41.19</c:v>
                </c:pt>
                <c:pt idx="76">
                  <c:v>41.01</c:v>
                </c:pt>
                <c:pt idx="77">
                  <c:v>40.81</c:v>
                </c:pt>
                <c:pt idx="78">
                  <c:v>40.630000000000003</c:v>
                </c:pt>
                <c:pt idx="79">
                  <c:v>40.56</c:v>
                </c:pt>
                <c:pt idx="80">
                  <c:v>40.6</c:v>
                </c:pt>
                <c:pt idx="81">
                  <c:v>40.76</c:v>
                </c:pt>
                <c:pt idx="82">
                  <c:v>40.770000000000003</c:v>
                </c:pt>
                <c:pt idx="83">
                  <c:v>40.98</c:v>
                </c:pt>
                <c:pt idx="84">
                  <c:v>40.93</c:v>
                </c:pt>
                <c:pt idx="85">
                  <c:v>40.86</c:v>
                </c:pt>
                <c:pt idx="86">
                  <c:v>40.83</c:v>
                </c:pt>
                <c:pt idx="87">
                  <c:v>40.98</c:v>
                </c:pt>
                <c:pt idx="88">
                  <c:v>41.18</c:v>
                </c:pt>
                <c:pt idx="89">
                  <c:v>40.98</c:v>
                </c:pt>
                <c:pt idx="90">
                  <c:v>43.52</c:v>
                </c:pt>
                <c:pt idx="91">
                  <c:v>43.71</c:v>
                </c:pt>
                <c:pt idx="92">
                  <c:v>43.92</c:v>
                </c:pt>
                <c:pt idx="93">
                  <c:v>43.8</c:v>
                </c:pt>
                <c:pt idx="94">
                  <c:v>43.84</c:v>
                </c:pt>
                <c:pt idx="95">
                  <c:v>44.08</c:v>
                </c:pt>
                <c:pt idx="96">
                  <c:v>44.38</c:v>
                </c:pt>
                <c:pt idx="97">
                  <c:v>44.54</c:v>
                </c:pt>
                <c:pt idx="98">
                  <c:v>44.67</c:v>
                </c:pt>
                <c:pt idx="99">
                  <c:v>44.74</c:v>
                </c:pt>
                <c:pt idx="100">
                  <c:v>44.77</c:v>
                </c:pt>
                <c:pt idx="101">
                  <c:v>42.77</c:v>
                </c:pt>
                <c:pt idx="102">
                  <c:v>42.86</c:v>
                </c:pt>
                <c:pt idx="103">
                  <c:v>41.72</c:v>
                </c:pt>
                <c:pt idx="104">
                  <c:v>43.05</c:v>
                </c:pt>
                <c:pt idx="105">
                  <c:v>43.23</c:v>
                </c:pt>
                <c:pt idx="106">
                  <c:v>43.48</c:v>
                </c:pt>
                <c:pt idx="107">
                  <c:v>43.86</c:v>
                </c:pt>
                <c:pt idx="108">
                  <c:v>44.33</c:v>
                </c:pt>
                <c:pt idx="109">
                  <c:v>44.85</c:v>
                </c:pt>
                <c:pt idx="110">
                  <c:v>45.43</c:v>
                </c:pt>
                <c:pt idx="111">
                  <c:v>46.01</c:v>
                </c:pt>
                <c:pt idx="112">
                  <c:v>46.45</c:v>
                </c:pt>
                <c:pt idx="113">
                  <c:v>46.91</c:v>
                </c:pt>
                <c:pt idx="114">
                  <c:v>47.34</c:v>
                </c:pt>
                <c:pt idx="115">
                  <c:v>47.77</c:v>
                </c:pt>
                <c:pt idx="116">
                  <c:v>48.18</c:v>
                </c:pt>
                <c:pt idx="117">
                  <c:v>48.56</c:v>
                </c:pt>
                <c:pt idx="118">
                  <c:v>48.82</c:v>
                </c:pt>
                <c:pt idx="119">
                  <c:v>49.11</c:v>
                </c:pt>
                <c:pt idx="120">
                  <c:v>49.55</c:v>
                </c:pt>
                <c:pt idx="121">
                  <c:v>49.91</c:v>
                </c:pt>
                <c:pt idx="122">
                  <c:v>50.26</c:v>
                </c:pt>
                <c:pt idx="123">
                  <c:v>50.64</c:v>
                </c:pt>
                <c:pt idx="124">
                  <c:v>50.95</c:v>
                </c:pt>
                <c:pt idx="125">
                  <c:v>51.13</c:v>
                </c:pt>
                <c:pt idx="126">
                  <c:v>51.35</c:v>
                </c:pt>
                <c:pt idx="127">
                  <c:v>51.63</c:v>
                </c:pt>
                <c:pt idx="128">
                  <c:v>51.89</c:v>
                </c:pt>
                <c:pt idx="129">
                  <c:v>52.17</c:v>
                </c:pt>
                <c:pt idx="130">
                  <c:v>52.53</c:v>
                </c:pt>
                <c:pt idx="131">
                  <c:v>52.89</c:v>
                </c:pt>
                <c:pt idx="132">
                  <c:v>53.15</c:v>
                </c:pt>
                <c:pt idx="133">
                  <c:v>53.41</c:v>
                </c:pt>
                <c:pt idx="134">
                  <c:v>53.6</c:v>
                </c:pt>
                <c:pt idx="135">
                  <c:v>53.85</c:v>
                </c:pt>
                <c:pt idx="136">
                  <c:v>54.15</c:v>
                </c:pt>
                <c:pt idx="137">
                  <c:v>54.59</c:v>
                </c:pt>
                <c:pt idx="138">
                  <c:v>55.03</c:v>
                </c:pt>
                <c:pt idx="139">
                  <c:v>55.4</c:v>
                </c:pt>
                <c:pt idx="140">
                  <c:v>55.78</c:v>
                </c:pt>
                <c:pt idx="141">
                  <c:v>56.18</c:v>
                </c:pt>
                <c:pt idx="142">
                  <c:v>56.58</c:v>
                </c:pt>
                <c:pt idx="143">
                  <c:v>57.04</c:v>
                </c:pt>
                <c:pt idx="144">
                  <c:v>57.5</c:v>
                </c:pt>
                <c:pt idx="145">
                  <c:v>58.11</c:v>
                </c:pt>
                <c:pt idx="146">
                  <c:v>58.51</c:v>
                </c:pt>
                <c:pt idx="147">
                  <c:v>58.85</c:v>
                </c:pt>
                <c:pt idx="148">
                  <c:v>59.23</c:v>
                </c:pt>
                <c:pt idx="149">
                  <c:v>59.7</c:v>
                </c:pt>
                <c:pt idx="150">
                  <c:v>60.19</c:v>
                </c:pt>
                <c:pt idx="151">
                  <c:v>60.58</c:v>
                </c:pt>
                <c:pt idx="152">
                  <c:v>61.16</c:v>
                </c:pt>
                <c:pt idx="153">
                  <c:v>61.62</c:v>
                </c:pt>
                <c:pt idx="154">
                  <c:v>62.09</c:v>
                </c:pt>
                <c:pt idx="155">
                  <c:v>62.49</c:v>
                </c:pt>
                <c:pt idx="156">
                  <c:v>62.92</c:v>
                </c:pt>
                <c:pt idx="157">
                  <c:v>63.36</c:v>
                </c:pt>
                <c:pt idx="158">
                  <c:v>63.84</c:v>
                </c:pt>
                <c:pt idx="159">
                  <c:v>64.319999999999993</c:v>
                </c:pt>
                <c:pt idx="160">
                  <c:v>64.760000000000005</c:v>
                </c:pt>
                <c:pt idx="161">
                  <c:v>65.14</c:v>
                </c:pt>
                <c:pt idx="162">
                  <c:v>65.540000000000006</c:v>
                </c:pt>
                <c:pt idx="163">
                  <c:v>65.94</c:v>
                </c:pt>
                <c:pt idx="164">
                  <c:v>66.33</c:v>
                </c:pt>
                <c:pt idx="165">
                  <c:v>66.819999999999993</c:v>
                </c:pt>
                <c:pt idx="166">
                  <c:v>67.290000000000006</c:v>
                </c:pt>
                <c:pt idx="167">
                  <c:v>67.67</c:v>
                </c:pt>
                <c:pt idx="168">
                  <c:v>68.08</c:v>
                </c:pt>
                <c:pt idx="169">
                  <c:v>68.430000000000007</c:v>
                </c:pt>
                <c:pt idx="170">
                  <c:v>68.819999999999993</c:v>
                </c:pt>
                <c:pt idx="171">
                  <c:v>69.209999999999994</c:v>
                </c:pt>
                <c:pt idx="172">
                  <c:v>69.680000000000007</c:v>
                </c:pt>
                <c:pt idx="173">
                  <c:v>70.2</c:v>
                </c:pt>
                <c:pt idx="174">
                  <c:v>70.59</c:v>
                </c:pt>
                <c:pt idx="175">
                  <c:v>70.989999999999995</c:v>
                </c:pt>
                <c:pt idx="176">
                  <c:v>71.38</c:v>
                </c:pt>
                <c:pt idx="177">
                  <c:v>71.760000000000005</c:v>
                </c:pt>
                <c:pt idx="178">
                  <c:v>72.14</c:v>
                </c:pt>
                <c:pt idx="179">
                  <c:v>72.599999999999994</c:v>
                </c:pt>
                <c:pt idx="180">
                  <c:v>73.040000000000006</c:v>
                </c:pt>
                <c:pt idx="181">
                  <c:v>73.31</c:v>
                </c:pt>
                <c:pt idx="182">
                  <c:v>73.599999999999994</c:v>
                </c:pt>
                <c:pt idx="183">
                  <c:v>73.91</c:v>
                </c:pt>
                <c:pt idx="184">
                  <c:v>74.22</c:v>
                </c:pt>
                <c:pt idx="185">
                  <c:v>74.55</c:v>
                </c:pt>
                <c:pt idx="186">
                  <c:v>74.989999999999995</c:v>
                </c:pt>
                <c:pt idx="187">
                  <c:v>75.430000000000007</c:v>
                </c:pt>
                <c:pt idx="188">
                  <c:v>75.73</c:v>
                </c:pt>
                <c:pt idx="189">
                  <c:v>75.959999999999994</c:v>
                </c:pt>
                <c:pt idx="190">
                  <c:v>76.23</c:v>
                </c:pt>
                <c:pt idx="191">
                  <c:v>76.540000000000006</c:v>
                </c:pt>
                <c:pt idx="192">
                  <c:v>76.89</c:v>
                </c:pt>
                <c:pt idx="193">
                  <c:v>77.31</c:v>
                </c:pt>
                <c:pt idx="194">
                  <c:v>77.75</c:v>
                </c:pt>
                <c:pt idx="195">
                  <c:v>78.069999999999993</c:v>
                </c:pt>
                <c:pt idx="196">
                  <c:v>78.31</c:v>
                </c:pt>
                <c:pt idx="197">
                  <c:v>78.540000000000006</c:v>
                </c:pt>
                <c:pt idx="198">
                  <c:v>78.790000000000006</c:v>
                </c:pt>
                <c:pt idx="199">
                  <c:v>79.040000000000006</c:v>
                </c:pt>
                <c:pt idx="200">
                  <c:v>79.400000000000006</c:v>
                </c:pt>
                <c:pt idx="201">
                  <c:v>79.78</c:v>
                </c:pt>
                <c:pt idx="202">
                  <c:v>80.040000000000006</c:v>
                </c:pt>
                <c:pt idx="203">
                  <c:v>80.31</c:v>
                </c:pt>
                <c:pt idx="204">
                  <c:v>80.63</c:v>
                </c:pt>
                <c:pt idx="205">
                  <c:v>80.91</c:v>
                </c:pt>
                <c:pt idx="206">
                  <c:v>81.3</c:v>
                </c:pt>
                <c:pt idx="207">
                  <c:v>81.650000000000006</c:v>
                </c:pt>
                <c:pt idx="208">
                  <c:v>82.05</c:v>
                </c:pt>
                <c:pt idx="209">
                  <c:v>81.99</c:v>
                </c:pt>
                <c:pt idx="210">
                  <c:v>82.3</c:v>
                </c:pt>
                <c:pt idx="211">
                  <c:v>82.65</c:v>
                </c:pt>
                <c:pt idx="212">
                  <c:v>82.83</c:v>
                </c:pt>
                <c:pt idx="213">
                  <c:v>83.13</c:v>
                </c:pt>
                <c:pt idx="214">
                  <c:v>83.47</c:v>
                </c:pt>
                <c:pt idx="215">
                  <c:v>83.75</c:v>
                </c:pt>
                <c:pt idx="216">
                  <c:v>84.04</c:v>
                </c:pt>
                <c:pt idx="217">
                  <c:v>84.34</c:v>
                </c:pt>
                <c:pt idx="218">
                  <c:v>84.67</c:v>
                </c:pt>
                <c:pt idx="219">
                  <c:v>85.34</c:v>
                </c:pt>
                <c:pt idx="220">
                  <c:v>85.72</c:v>
                </c:pt>
                <c:pt idx="221">
                  <c:v>86.1</c:v>
                </c:pt>
                <c:pt idx="222">
                  <c:v>86.49</c:v>
                </c:pt>
                <c:pt idx="223">
                  <c:v>86.79</c:v>
                </c:pt>
                <c:pt idx="224">
                  <c:v>87.03</c:v>
                </c:pt>
                <c:pt idx="225">
                  <c:v>87.36</c:v>
                </c:pt>
                <c:pt idx="226">
                  <c:v>87.71</c:v>
                </c:pt>
                <c:pt idx="227">
                  <c:v>88.02</c:v>
                </c:pt>
                <c:pt idx="228">
                  <c:v>88.38</c:v>
                </c:pt>
                <c:pt idx="229">
                  <c:v>88.78</c:v>
                </c:pt>
                <c:pt idx="230">
                  <c:v>89.25</c:v>
                </c:pt>
                <c:pt idx="231">
                  <c:v>89.54</c:v>
                </c:pt>
                <c:pt idx="232">
                  <c:v>89.8</c:v>
                </c:pt>
                <c:pt idx="233">
                  <c:v>90.13</c:v>
                </c:pt>
                <c:pt idx="234">
                  <c:v>90.23</c:v>
                </c:pt>
                <c:pt idx="235">
                  <c:v>90.53</c:v>
                </c:pt>
                <c:pt idx="236">
                  <c:v>90.84</c:v>
                </c:pt>
                <c:pt idx="237">
                  <c:v>90.91</c:v>
                </c:pt>
                <c:pt idx="238">
                  <c:v>91.08</c:v>
                </c:pt>
                <c:pt idx="239">
                  <c:v>91.24</c:v>
                </c:pt>
                <c:pt idx="240">
                  <c:v>91.4</c:v>
                </c:pt>
                <c:pt idx="241">
                  <c:v>91.62</c:v>
                </c:pt>
                <c:pt idx="242">
                  <c:v>91.83</c:v>
                </c:pt>
                <c:pt idx="243">
                  <c:v>92.41</c:v>
                </c:pt>
                <c:pt idx="244">
                  <c:v>92.62</c:v>
                </c:pt>
                <c:pt idx="245">
                  <c:v>92.78</c:v>
                </c:pt>
                <c:pt idx="246">
                  <c:v>92.97</c:v>
                </c:pt>
                <c:pt idx="247">
                  <c:v>93.14</c:v>
                </c:pt>
                <c:pt idx="248">
                  <c:v>93.27</c:v>
                </c:pt>
                <c:pt idx="249">
                  <c:v>93.4</c:v>
                </c:pt>
                <c:pt idx="250">
                  <c:v>93.55</c:v>
                </c:pt>
                <c:pt idx="251">
                  <c:v>93.67</c:v>
                </c:pt>
                <c:pt idx="252">
                  <c:v>93.8</c:v>
                </c:pt>
                <c:pt idx="253">
                  <c:v>93.95</c:v>
                </c:pt>
                <c:pt idx="254">
                  <c:v>94.13</c:v>
                </c:pt>
                <c:pt idx="255">
                  <c:v>94.29</c:v>
                </c:pt>
                <c:pt idx="256">
                  <c:v>94.52</c:v>
                </c:pt>
                <c:pt idx="257">
                  <c:v>94.77</c:v>
                </c:pt>
                <c:pt idx="258">
                  <c:v>94.97</c:v>
                </c:pt>
                <c:pt idx="259">
                  <c:v>95.11</c:v>
                </c:pt>
                <c:pt idx="260">
                  <c:v>95.2</c:v>
                </c:pt>
                <c:pt idx="261">
                  <c:v>95.23</c:v>
                </c:pt>
                <c:pt idx="262">
                  <c:v>95.32</c:v>
                </c:pt>
                <c:pt idx="263">
                  <c:v>95.53</c:v>
                </c:pt>
                <c:pt idx="264">
                  <c:v>95.74</c:v>
                </c:pt>
                <c:pt idx="265">
                  <c:v>95.84</c:v>
                </c:pt>
                <c:pt idx="266">
                  <c:v>95.96</c:v>
                </c:pt>
                <c:pt idx="267">
                  <c:v>96.01</c:v>
                </c:pt>
                <c:pt idx="268">
                  <c:v>96.12</c:v>
                </c:pt>
                <c:pt idx="269">
                  <c:v>96.26</c:v>
                </c:pt>
                <c:pt idx="270">
                  <c:v>96.47</c:v>
                </c:pt>
                <c:pt idx="271">
                  <c:v>96.69</c:v>
                </c:pt>
                <c:pt idx="272">
                  <c:v>96.68</c:v>
                </c:pt>
                <c:pt idx="273">
                  <c:v>96.92</c:v>
                </c:pt>
                <c:pt idx="274">
                  <c:v>97.04</c:v>
                </c:pt>
                <c:pt idx="275">
                  <c:v>97.05</c:v>
                </c:pt>
                <c:pt idx="276">
                  <c:v>97.06</c:v>
                </c:pt>
                <c:pt idx="277">
                  <c:v>97.17</c:v>
                </c:pt>
                <c:pt idx="278">
                  <c:v>97.32</c:v>
                </c:pt>
                <c:pt idx="279">
                  <c:v>97.27</c:v>
                </c:pt>
                <c:pt idx="280">
                  <c:v>97.27</c:v>
                </c:pt>
                <c:pt idx="281">
                  <c:v>97.28</c:v>
                </c:pt>
                <c:pt idx="282">
                  <c:v>97</c:v>
                </c:pt>
                <c:pt idx="283">
                  <c:v>97.05</c:v>
                </c:pt>
                <c:pt idx="284">
                  <c:v>97.17</c:v>
                </c:pt>
                <c:pt idx="285">
                  <c:v>97.35</c:v>
                </c:pt>
                <c:pt idx="286">
                  <c:v>97.41</c:v>
                </c:pt>
                <c:pt idx="287">
                  <c:v>97.47</c:v>
                </c:pt>
                <c:pt idx="288">
                  <c:v>97.44</c:v>
                </c:pt>
                <c:pt idx="289">
                  <c:v>97.47</c:v>
                </c:pt>
                <c:pt idx="290">
                  <c:v>97.48</c:v>
                </c:pt>
                <c:pt idx="291">
                  <c:v>97.57</c:v>
                </c:pt>
                <c:pt idx="292">
                  <c:v>97.54</c:v>
                </c:pt>
                <c:pt idx="293">
                  <c:v>97.56</c:v>
                </c:pt>
                <c:pt idx="294">
                  <c:v>97.56</c:v>
                </c:pt>
                <c:pt idx="295">
                  <c:v>97.5</c:v>
                </c:pt>
                <c:pt idx="296">
                  <c:v>97.54</c:v>
                </c:pt>
                <c:pt idx="297">
                  <c:v>97.59</c:v>
                </c:pt>
                <c:pt idx="298">
                  <c:v>97.64</c:v>
                </c:pt>
                <c:pt idx="299">
                  <c:v>97.81</c:v>
                </c:pt>
                <c:pt idx="300">
                  <c:v>97.84</c:v>
                </c:pt>
                <c:pt idx="301">
                  <c:v>97.74</c:v>
                </c:pt>
                <c:pt idx="302">
                  <c:v>97.63</c:v>
                </c:pt>
                <c:pt idx="303">
                  <c:v>97.27</c:v>
                </c:pt>
                <c:pt idx="304">
                  <c:v>97.32</c:v>
                </c:pt>
                <c:pt idx="305">
                  <c:v>97.46</c:v>
                </c:pt>
                <c:pt idx="306">
                  <c:v>97.58</c:v>
                </c:pt>
                <c:pt idx="307">
                  <c:v>97.63</c:v>
                </c:pt>
                <c:pt idx="308">
                  <c:v>97.6</c:v>
                </c:pt>
                <c:pt idx="309">
                  <c:v>97.57</c:v>
                </c:pt>
                <c:pt idx="310">
                  <c:v>97.55</c:v>
                </c:pt>
                <c:pt idx="311">
                  <c:v>97.48</c:v>
                </c:pt>
                <c:pt idx="312">
                  <c:v>97.47</c:v>
                </c:pt>
                <c:pt idx="313">
                  <c:v>97.45</c:v>
                </c:pt>
                <c:pt idx="314">
                  <c:v>97.33</c:v>
                </c:pt>
                <c:pt idx="315">
                  <c:v>97.16</c:v>
                </c:pt>
                <c:pt idx="316">
                  <c:v>96.97</c:v>
                </c:pt>
                <c:pt idx="317">
                  <c:v>96.76</c:v>
                </c:pt>
                <c:pt idx="318">
                  <c:v>96.62</c:v>
                </c:pt>
                <c:pt idx="319">
                  <c:v>96.49</c:v>
                </c:pt>
                <c:pt idx="320">
                  <c:v>96.39</c:v>
                </c:pt>
                <c:pt idx="321">
                  <c:v>96.15</c:v>
                </c:pt>
                <c:pt idx="322">
                  <c:v>95.83</c:v>
                </c:pt>
                <c:pt idx="323">
                  <c:v>95.41</c:v>
                </c:pt>
                <c:pt idx="324">
                  <c:v>95.04</c:v>
                </c:pt>
                <c:pt idx="325">
                  <c:v>94.83</c:v>
                </c:pt>
                <c:pt idx="326">
                  <c:v>94.81</c:v>
                </c:pt>
                <c:pt idx="327">
                  <c:v>94.81</c:v>
                </c:pt>
                <c:pt idx="328">
                  <c:v>94.67</c:v>
                </c:pt>
                <c:pt idx="329">
                  <c:v>94.61</c:v>
                </c:pt>
                <c:pt idx="330">
                  <c:v>94.56</c:v>
                </c:pt>
                <c:pt idx="331">
                  <c:v>94.53</c:v>
                </c:pt>
                <c:pt idx="332">
                  <c:v>94.47</c:v>
                </c:pt>
                <c:pt idx="333">
                  <c:v>94.2</c:v>
                </c:pt>
                <c:pt idx="334">
                  <c:v>94.23</c:v>
                </c:pt>
                <c:pt idx="335">
                  <c:v>93.89</c:v>
                </c:pt>
                <c:pt idx="336">
                  <c:v>93.58</c:v>
                </c:pt>
                <c:pt idx="337">
                  <c:v>93.21</c:v>
                </c:pt>
                <c:pt idx="338">
                  <c:v>92.81</c:v>
                </c:pt>
                <c:pt idx="339">
                  <c:v>92.54</c:v>
                </c:pt>
                <c:pt idx="340">
                  <c:v>92.41</c:v>
                </c:pt>
                <c:pt idx="341">
                  <c:v>92.39</c:v>
                </c:pt>
                <c:pt idx="342">
                  <c:v>92.12</c:v>
                </c:pt>
                <c:pt idx="343">
                  <c:v>91.82</c:v>
                </c:pt>
                <c:pt idx="344">
                  <c:v>91.36</c:v>
                </c:pt>
                <c:pt idx="345">
                  <c:v>90.92</c:v>
                </c:pt>
                <c:pt idx="346">
                  <c:v>90.58</c:v>
                </c:pt>
                <c:pt idx="347">
                  <c:v>90.43</c:v>
                </c:pt>
                <c:pt idx="348">
                  <c:v>90.31</c:v>
                </c:pt>
                <c:pt idx="349">
                  <c:v>90.06</c:v>
                </c:pt>
                <c:pt idx="350">
                  <c:v>89.84</c:v>
                </c:pt>
                <c:pt idx="351">
                  <c:v>89.61</c:v>
                </c:pt>
                <c:pt idx="352">
                  <c:v>89.54</c:v>
                </c:pt>
                <c:pt idx="353">
                  <c:v>89.48</c:v>
                </c:pt>
                <c:pt idx="354">
                  <c:v>89.51</c:v>
                </c:pt>
                <c:pt idx="355">
                  <c:v>89.54</c:v>
                </c:pt>
                <c:pt idx="356">
                  <c:v>89.54</c:v>
                </c:pt>
                <c:pt idx="357">
                  <c:v>89.54</c:v>
                </c:pt>
                <c:pt idx="358">
                  <c:v>89.55</c:v>
                </c:pt>
                <c:pt idx="359">
                  <c:v>89.51</c:v>
                </c:pt>
                <c:pt idx="360">
                  <c:v>89.36</c:v>
                </c:pt>
                <c:pt idx="361">
                  <c:v>89.18</c:v>
                </c:pt>
                <c:pt idx="362">
                  <c:v>88.95</c:v>
                </c:pt>
                <c:pt idx="363">
                  <c:v>88.64</c:v>
                </c:pt>
                <c:pt idx="364">
                  <c:v>88.36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6-C739-4095-A975-F712AF0C9482}"/>
            </c:ext>
          </c:extLst>
        </c:ser>
        <c:ser>
          <c:idx val="0"/>
          <c:order val="6"/>
          <c:tx>
            <c:strRef>
              <c:f>'EU28'!$Q$4:$Q$5</c:f>
              <c:strCache>
                <c:ptCount val="2"/>
                <c:pt idx="1">
                  <c:v>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'EU28'!$N$6:$N$370</c:f>
              <c:numCache>
                <c:formatCode>d\-mmm</c:formatCode>
                <c:ptCount val="365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  <c:pt idx="76">
                  <c:v>44273</c:v>
                </c:pt>
                <c:pt idx="77">
                  <c:v>44274</c:v>
                </c:pt>
                <c:pt idx="78">
                  <c:v>44275</c:v>
                </c:pt>
                <c:pt idx="79">
                  <c:v>44276</c:v>
                </c:pt>
                <c:pt idx="80">
                  <c:v>44277</c:v>
                </c:pt>
                <c:pt idx="81">
                  <c:v>44278</c:v>
                </c:pt>
                <c:pt idx="82">
                  <c:v>44279</c:v>
                </c:pt>
                <c:pt idx="83">
                  <c:v>44280</c:v>
                </c:pt>
                <c:pt idx="84">
                  <c:v>44281</c:v>
                </c:pt>
                <c:pt idx="85">
                  <c:v>44282</c:v>
                </c:pt>
                <c:pt idx="86">
                  <c:v>44283</c:v>
                </c:pt>
                <c:pt idx="87">
                  <c:v>44284</c:v>
                </c:pt>
                <c:pt idx="88">
                  <c:v>44285</c:v>
                </c:pt>
                <c:pt idx="89">
                  <c:v>44286</c:v>
                </c:pt>
                <c:pt idx="90">
                  <c:v>44287</c:v>
                </c:pt>
                <c:pt idx="91">
                  <c:v>44288</c:v>
                </c:pt>
                <c:pt idx="92">
                  <c:v>44289</c:v>
                </c:pt>
                <c:pt idx="93">
                  <c:v>44290</c:v>
                </c:pt>
                <c:pt idx="94">
                  <c:v>44291</c:v>
                </c:pt>
                <c:pt idx="95">
                  <c:v>44292</c:v>
                </c:pt>
                <c:pt idx="96">
                  <c:v>44293</c:v>
                </c:pt>
                <c:pt idx="97">
                  <c:v>44294</c:v>
                </c:pt>
                <c:pt idx="98">
                  <c:v>44295</c:v>
                </c:pt>
                <c:pt idx="99">
                  <c:v>44296</c:v>
                </c:pt>
                <c:pt idx="100">
                  <c:v>44297</c:v>
                </c:pt>
                <c:pt idx="101">
                  <c:v>44298</c:v>
                </c:pt>
                <c:pt idx="102">
                  <c:v>44299</c:v>
                </c:pt>
                <c:pt idx="103">
                  <c:v>44300</c:v>
                </c:pt>
                <c:pt idx="104">
                  <c:v>44301</c:v>
                </c:pt>
                <c:pt idx="105">
                  <c:v>44302</c:v>
                </c:pt>
                <c:pt idx="106">
                  <c:v>44303</c:v>
                </c:pt>
                <c:pt idx="107">
                  <c:v>44304</c:v>
                </c:pt>
                <c:pt idx="108">
                  <c:v>44305</c:v>
                </c:pt>
                <c:pt idx="109">
                  <c:v>44306</c:v>
                </c:pt>
                <c:pt idx="110">
                  <c:v>44307</c:v>
                </c:pt>
                <c:pt idx="111">
                  <c:v>44308</c:v>
                </c:pt>
                <c:pt idx="112">
                  <c:v>44309</c:v>
                </c:pt>
                <c:pt idx="113">
                  <c:v>44310</c:v>
                </c:pt>
                <c:pt idx="114">
                  <c:v>44311</c:v>
                </c:pt>
                <c:pt idx="115">
                  <c:v>44312</c:v>
                </c:pt>
                <c:pt idx="116">
                  <c:v>44313</c:v>
                </c:pt>
                <c:pt idx="117">
                  <c:v>44314</c:v>
                </c:pt>
                <c:pt idx="118">
                  <c:v>44315</c:v>
                </c:pt>
                <c:pt idx="119">
                  <c:v>44316</c:v>
                </c:pt>
                <c:pt idx="120">
                  <c:v>44317</c:v>
                </c:pt>
                <c:pt idx="121">
                  <c:v>44318</c:v>
                </c:pt>
                <c:pt idx="122">
                  <c:v>44319</c:v>
                </c:pt>
                <c:pt idx="123">
                  <c:v>44320</c:v>
                </c:pt>
                <c:pt idx="124">
                  <c:v>44321</c:v>
                </c:pt>
                <c:pt idx="125">
                  <c:v>44322</c:v>
                </c:pt>
                <c:pt idx="126">
                  <c:v>44323</c:v>
                </c:pt>
                <c:pt idx="127">
                  <c:v>44324</c:v>
                </c:pt>
                <c:pt idx="128">
                  <c:v>44325</c:v>
                </c:pt>
                <c:pt idx="129">
                  <c:v>44326</c:v>
                </c:pt>
                <c:pt idx="130">
                  <c:v>44327</c:v>
                </c:pt>
                <c:pt idx="131">
                  <c:v>44328</c:v>
                </c:pt>
                <c:pt idx="132">
                  <c:v>44329</c:v>
                </c:pt>
                <c:pt idx="133">
                  <c:v>44330</c:v>
                </c:pt>
                <c:pt idx="134">
                  <c:v>44331</c:v>
                </c:pt>
                <c:pt idx="135">
                  <c:v>44332</c:v>
                </c:pt>
                <c:pt idx="136">
                  <c:v>44333</c:v>
                </c:pt>
                <c:pt idx="137">
                  <c:v>44334</c:v>
                </c:pt>
                <c:pt idx="138">
                  <c:v>44335</c:v>
                </c:pt>
                <c:pt idx="139">
                  <c:v>44336</c:v>
                </c:pt>
                <c:pt idx="140">
                  <c:v>44337</c:v>
                </c:pt>
                <c:pt idx="141">
                  <c:v>44338</c:v>
                </c:pt>
                <c:pt idx="142">
                  <c:v>44339</c:v>
                </c:pt>
                <c:pt idx="143">
                  <c:v>44340</c:v>
                </c:pt>
                <c:pt idx="144">
                  <c:v>44341</c:v>
                </c:pt>
                <c:pt idx="145">
                  <c:v>44342</c:v>
                </c:pt>
                <c:pt idx="146">
                  <c:v>44343</c:v>
                </c:pt>
                <c:pt idx="147">
                  <c:v>44344</c:v>
                </c:pt>
                <c:pt idx="148">
                  <c:v>44345</c:v>
                </c:pt>
                <c:pt idx="149">
                  <c:v>44346</c:v>
                </c:pt>
                <c:pt idx="150">
                  <c:v>44347</c:v>
                </c:pt>
                <c:pt idx="151">
                  <c:v>44348</c:v>
                </c:pt>
                <c:pt idx="152">
                  <c:v>44349</c:v>
                </c:pt>
                <c:pt idx="153">
                  <c:v>44350</c:v>
                </c:pt>
                <c:pt idx="154">
                  <c:v>44351</c:v>
                </c:pt>
                <c:pt idx="155">
                  <c:v>44352</c:v>
                </c:pt>
                <c:pt idx="156">
                  <c:v>44353</c:v>
                </c:pt>
                <c:pt idx="157">
                  <c:v>44354</c:v>
                </c:pt>
                <c:pt idx="158">
                  <c:v>44355</c:v>
                </c:pt>
                <c:pt idx="159">
                  <c:v>44356</c:v>
                </c:pt>
                <c:pt idx="160">
                  <c:v>44357</c:v>
                </c:pt>
                <c:pt idx="161">
                  <c:v>44358</c:v>
                </c:pt>
                <c:pt idx="162">
                  <c:v>44359</c:v>
                </c:pt>
                <c:pt idx="163">
                  <c:v>44360</c:v>
                </c:pt>
                <c:pt idx="164">
                  <c:v>44361</c:v>
                </c:pt>
                <c:pt idx="165">
                  <c:v>44362</c:v>
                </c:pt>
                <c:pt idx="166">
                  <c:v>44363</c:v>
                </c:pt>
                <c:pt idx="167">
                  <c:v>44364</c:v>
                </c:pt>
                <c:pt idx="168">
                  <c:v>44365</c:v>
                </c:pt>
                <c:pt idx="169">
                  <c:v>44366</c:v>
                </c:pt>
                <c:pt idx="170">
                  <c:v>44367</c:v>
                </c:pt>
                <c:pt idx="171">
                  <c:v>44368</c:v>
                </c:pt>
                <c:pt idx="172">
                  <c:v>44369</c:v>
                </c:pt>
                <c:pt idx="173">
                  <c:v>44370</c:v>
                </c:pt>
                <c:pt idx="174">
                  <c:v>44371</c:v>
                </c:pt>
                <c:pt idx="175">
                  <c:v>44372</c:v>
                </c:pt>
                <c:pt idx="176">
                  <c:v>44373</c:v>
                </c:pt>
                <c:pt idx="177">
                  <c:v>44374</c:v>
                </c:pt>
                <c:pt idx="178">
                  <c:v>44375</c:v>
                </c:pt>
                <c:pt idx="179">
                  <c:v>44376</c:v>
                </c:pt>
                <c:pt idx="180">
                  <c:v>44377</c:v>
                </c:pt>
                <c:pt idx="181">
                  <c:v>44378</c:v>
                </c:pt>
                <c:pt idx="182">
                  <c:v>44379</c:v>
                </c:pt>
                <c:pt idx="183">
                  <c:v>44380</c:v>
                </c:pt>
                <c:pt idx="184">
                  <c:v>44381</c:v>
                </c:pt>
                <c:pt idx="185">
                  <c:v>44382</c:v>
                </c:pt>
                <c:pt idx="186">
                  <c:v>44383</c:v>
                </c:pt>
                <c:pt idx="187">
                  <c:v>44384</c:v>
                </c:pt>
                <c:pt idx="188">
                  <c:v>44385</c:v>
                </c:pt>
                <c:pt idx="189">
                  <c:v>44386</c:v>
                </c:pt>
                <c:pt idx="190">
                  <c:v>44387</c:v>
                </c:pt>
                <c:pt idx="191">
                  <c:v>44388</c:v>
                </c:pt>
                <c:pt idx="192">
                  <c:v>44389</c:v>
                </c:pt>
                <c:pt idx="193">
                  <c:v>44390</c:v>
                </c:pt>
                <c:pt idx="194">
                  <c:v>44391</c:v>
                </c:pt>
                <c:pt idx="195">
                  <c:v>44392</c:v>
                </c:pt>
                <c:pt idx="196">
                  <c:v>44393</c:v>
                </c:pt>
                <c:pt idx="197">
                  <c:v>44394</c:v>
                </c:pt>
                <c:pt idx="198">
                  <c:v>44395</c:v>
                </c:pt>
                <c:pt idx="199">
                  <c:v>44396</c:v>
                </c:pt>
                <c:pt idx="200">
                  <c:v>44397</c:v>
                </c:pt>
                <c:pt idx="201">
                  <c:v>44398</c:v>
                </c:pt>
                <c:pt idx="202">
                  <c:v>44399</c:v>
                </c:pt>
                <c:pt idx="203">
                  <c:v>44400</c:v>
                </c:pt>
                <c:pt idx="204">
                  <c:v>44401</c:v>
                </c:pt>
                <c:pt idx="205">
                  <c:v>44402</c:v>
                </c:pt>
                <c:pt idx="206">
                  <c:v>44403</c:v>
                </c:pt>
                <c:pt idx="207">
                  <c:v>44404</c:v>
                </c:pt>
                <c:pt idx="208">
                  <c:v>44405</c:v>
                </c:pt>
                <c:pt idx="209">
                  <c:v>44406</c:v>
                </c:pt>
                <c:pt idx="210">
                  <c:v>44407</c:v>
                </c:pt>
                <c:pt idx="211">
                  <c:v>44408</c:v>
                </c:pt>
                <c:pt idx="212">
                  <c:v>44409</c:v>
                </c:pt>
                <c:pt idx="213">
                  <c:v>44410</c:v>
                </c:pt>
                <c:pt idx="214">
                  <c:v>44411</c:v>
                </c:pt>
                <c:pt idx="215">
                  <c:v>44412</c:v>
                </c:pt>
                <c:pt idx="216">
                  <c:v>44413</c:v>
                </c:pt>
                <c:pt idx="217">
                  <c:v>44414</c:v>
                </c:pt>
                <c:pt idx="218">
                  <c:v>44415</c:v>
                </c:pt>
                <c:pt idx="219">
                  <c:v>44416</c:v>
                </c:pt>
                <c:pt idx="220">
                  <c:v>44417</c:v>
                </c:pt>
                <c:pt idx="221">
                  <c:v>44418</c:v>
                </c:pt>
                <c:pt idx="222">
                  <c:v>44419</c:v>
                </c:pt>
                <c:pt idx="223">
                  <c:v>44420</c:v>
                </c:pt>
                <c:pt idx="224">
                  <c:v>44421</c:v>
                </c:pt>
                <c:pt idx="225">
                  <c:v>44422</c:v>
                </c:pt>
                <c:pt idx="226">
                  <c:v>44423</c:v>
                </c:pt>
                <c:pt idx="227">
                  <c:v>44424</c:v>
                </c:pt>
                <c:pt idx="228">
                  <c:v>44425</c:v>
                </c:pt>
                <c:pt idx="229">
                  <c:v>44426</c:v>
                </c:pt>
                <c:pt idx="230">
                  <c:v>44427</c:v>
                </c:pt>
                <c:pt idx="231">
                  <c:v>44428</c:v>
                </c:pt>
                <c:pt idx="232">
                  <c:v>44429</c:v>
                </c:pt>
                <c:pt idx="233">
                  <c:v>44430</c:v>
                </c:pt>
                <c:pt idx="234">
                  <c:v>44431</c:v>
                </c:pt>
                <c:pt idx="235">
                  <c:v>44432</c:v>
                </c:pt>
                <c:pt idx="236">
                  <c:v>44433</c:v>
                </c:pt>
                <c:pt idx="237">
                  <c:v>44434</c:v>
                </c:pt>
                <c:pt idx="238">
                  <c:v>44435</c:v>
                </c:pt>
                <c:pt idx="239">
                  <c:v>44436</c:v>
                </c:pt>
                <c:pt idx="240">
                  <c:v>44437</c:v>
                </c:pt>
                <c:pt idx="241">
                  <c:v>44438</c:v>
                </c:pt>
                <c:pt idx="242">
                  <c:v>44439</c:v>
                </c:pt>
                <c:pt idx="243">
                  <c:v>44440</c:v>
                </c:pt>
                <c:pt idx="244">
                  <c:v>44441</c:v>
                </c:pt>
                <c:pt idx="245">
                  <c:v>44442</c:v>
                </c:pt>
                <c:pt idx="246">
                  <c:v>44443</c:v>
                </c:pt>
                <c:pt idx="247">
                  <c:v>44444</c:v>
                </c:pt>
                <c:pt idx="248">
                  <c:v>44445</c:v>
                </c:pt>
                <c:pt idx="249">
                  <c:v>44446</c:v>
                </c:pt>
                <c:pt idx="250">
                  <c:v>44447</c:v>
                </c:pt>
                <c:pt idx="251">
                  <c:v>44448</c:v>
                </c:pt>
                <c:pt idx="252">
                  <c:v>44449</c:v>
                </c:pt>
                <c:pt idx="253">
                  <c:v>44450</c:v>
                </c:pt>
                <c:pt idx="254">
                  <c:v>44451</c:v>
                </c:pt>
                <c:pt idx="255">
                  <c:v>44452</c:v>
                </c:pt>
                <c:pt idx="256">
                  <c:v>44453</c:v>
                </c:pt>
                <c:pt idx="257">
                  <c:v>44454</c:v>
                </c:pt>
                <c:pt idx="258">
                  <c:v>44455</c:v>
                </c:pt>
                <c:pt idx="259">
                  <c:v>44456</c:v>
                </c:pt>
                <c:pt idx="260">
                  <c:v>44457</c:v>
                </c:pt>
                <c:pt idx="261">
                  <c:v>44458</c:v>
                </c:pt>
                <c:pt idx="262">
                  <c:v>44459</c:v>
                </c:pt>
                <c:pt idx="263">
                  <c:v>44460</c:v>
                </c:pt>
                <c:pt idx="264">
                  <c:v>44461</c:v>
                </c:pt>
                <c:pt idx="265">
                  <c:v>44462</c:v>
                </c:pt>
                <c:pt idx="266">
                  <c:v>44463</c:v>
                </c:pt>
                <c:pt idx="267">
                  <c:v>44464</c:v>
                </c:pt>
                <c:pt idx="268">
                  <c:v>44465</c:v>
                </c:pt>
                <c:pt idx="269">
                  <c:v>44466</c:v>
                </c:pt>
                <c:pt idx="270">
                  <c:v>44467</c:v>
                </c:pt>
                <c:pt idx="271">
                  <c:v>44468</c:v>
                </c:pt>
                <c:pt idx="272">
                  <c:v>44469</c:v>
                </c:pt>
                <c:pt idx="273">
                  <c:v>44470</c:v>
                </c:pt>
                <c:pt idx="274">
                  <c:v>44471</c:v>
                </c:pt>
                <c:pt idx="275">
                  <c:v>44472</c:v>
                </c:pt>
                <c:pt idx="276">
                  <c:v>44473</c:v>
                </c:pt>
                <c:pt idx="277">
                  <c:v>44474</c:v>
                </c:pt>
                <c:pt idx="278">
                  <c:v>44475</c:v>
                </c:pt>
                <c:pt idx="279">
                  <c:v>44476</c:v>
                </c:pt>
                <c:pt idx="280">
                  <c:v>44477</c:v>
                </c:pt>
                <c:pt idx="281">
                  <c:v>44478</c:v>
                </c:pt>
                <c:pt idx="282">
                  <c:v>44479</c:v>
                </c:pt>
                <c:pt idx="283">
                  <c:v>44480</c:v>
                </c:pt>
                <c:pt idx="284">
                  <c:v>44481</c:v>
                </c:pt>
                <c:pt idx="285">
                  <c:v>44482</c:v>
                </c:pt>
                <c:pt idx="286">
                  <c:v>44483</c:v>
                </c:pt>
                <c:pt idx="287">
                  <c:v>44484</c:v>
                </c:pt>
                <c:pt idx="288">
                  <c:v>44485</c:v>
                </c:pt>
                <c:pt idx="289">
                  <c:v>44486</c:v>
                </c:pt>
                <c:pt idx="290">
                  <c:v>44487</c:v>
                </c:pt>
                <c:pt idx="291">
                  <c:v>44488</c:v>
                </c:pt>
                <c:pt idx="292">
                  <c:v>44489</c:v>
                </c:pt>
                <c:pt idx="293">
                  <c:v>44490</c:v>
                </c:pt>
                <c:pt idx="294">
                  <c:v>44491</c:v>
                </c:pt>
                <c:pt idx="295">
                  <c:v>44492</c:v>
                </c:pt>
                <c:pt idx="296">
                  <c:v>44493</c:v>
                </c:pt>
                <c:pt idx="297">
                  <c:v>44494</c:v>
                </c:pt>
                <c:pt idx="298">
                  <c:v>44495</c:v>
                </c:pt>
                <c:pt idx="299">
                  <c:v>44496</c:v>
                </c:pt>
                <c:pt idx="300">
                  <c:v>44497</c:v>
                </c:pt>
                <c:pt idx="301">
                  <c:v>44498</c:v>
                </c:pt>
                <c:pt idx="302">
                  <c:v>44499</c:v>
                </c:pt>
                <c:pt idx="303">
                  <c:v>44500</c:v>
                </c:pt>
                <c:pt idx="304">
                  <c:v>44501</c:v>
                </c:pt>
                <c:pt idx="305">
                  <c:v>44502</c:v>
                </c:pt>
                <c:pt idx="306">
                  <c:v>44503</c:v>
                </c:pt>
                <c:pt idx="307">
                  <c:v>44504</c:v>
                </c:pt>
                <c:pt idx="308">
                  <c:v>44505</c:v>
                </c:pt>
                <c:pt idx="309">
                  <c:v>44506</c:v>
                </c:pt>
                <c:pt idx="310">
                  <c:v>44507</c:v>
                </c:pt>
                <c:pt idx="311">
                  <c:v>44508</c:v>
                </c:pt>
                <c:pt idx="312">
                  <c:v>44509</c:v>
                </c:pt>
                <c:pt idx="313">
                  <c:v>44510</c:v>
                </c:pt>
                <c:pt idx="314">
                  <c:v>44511</c:v>
                </c:pt>
                <c:pt idx="315">
                  <c:v>44512</c:v>
                </c:pt>
                <c:pt idx="316">
                  <c:v>44513</c:v>
                </c:pt>
                <c:pt idx="317">
                  <c:v>44514</c:v>
                </c:pt>
                <c:pt idx="318">
                  <c:v>44515</c:v>
                </c:pt>
                <c:pt idx="319">
                  <c:v>44516</c:v>
                </c:pt>
                <c:pt idx="320">
                  <c:v>44517</c:v>
                </c:pt>
                <c:pt idx="321">
                  <c:v>44518</c:v>
                </c:pt>
                <c:pt idx="322">
                  <c:v>44519</c:v>
                </c:pt>
                <c:pt idx="323">
                  <c:v>44520</c:v>
                </c:pt>
                <c:pt idx="324">
                  <c:v>44521</c:v>
                </c:pt>
                <c:pt idx="325">
                  <c:v>44522</c:v>
                </c:pt>
                <c:pt idx="326">
                  <c:v>44523</c:v>
                </c:pt>
                <c:pt idx="327">
                  <c:v>44524</c:v>
                </c:pt>
                <c:pt idx="328">
                  <c:v>44525</c:v>
                </c:pt>
                <c:pt idx="329">
                  <c:v>44526</c:v>
                </c:pt>
                <c:pt idx="330">
                  <c:v>44527</c:v>
                </c:pt>
                <c:pt idx="331">
                  <c:v>44528</c:v>
                </c:pt>
                <c:pt idx="332">
                  <c:v>44529</c:v>
                </c:pt>
                <c:pt idx="333">
                  <c:v>44530</c:v>
                </c:pt>
                <c:pt idx="334">
                  <c:v>44531</c:v>
                </c:pt>
                <c:pt idx="335">
                  <c:v>44532</c:v>
                </c:pt>
                <c:pt idx="336">
                  <c:v>44533</c:v>
                </c:pt>
                <c:pt idx="337">
                  <c:v>44534</c:v>
                </c:pt>
                <c:pt idx="338">
                  <c:v>44535</c:v>
                </c:pt>
                <c:pt idx="339">
                  <c:v>44536</c:v>
                </c:pt>
                <c:pt idx="340">
                  <c:v>44537</c:v>
                </c:pt>
                <c:pt idx="341">
                  <c:v>44538</c:v>
                </c:pt>
                <c:pt idx="342">
                  <c:v>44539</c:v>
                </c:pt>
                <c:pt idx="343">
                  <c:v>44540</c:v>
                </c:pt>
                <c:pt idx="344">
                  <c:v>44541</c:v>
                </c:pt>
                <c:pt idx="345">
                  <c:v>44542</c:v>
                </c:pt>
                <c:pt idx="346">
                  <c:v>44543</c:v>
                </c:pt>
                <c:pt idx="347">
                  <c:v>44544</c:v>
                </c:pt>
                <c:pt idx="348">
                  <c:v>44545</c:v>
                </c:pt>
                <c:pt idx="349">
                  <c:v>44546</c:v>
                </c:pt>
                <c:pt idx="350">
                  <c:v>44547</c:v>
                </c:pt>
                <c:pt idx="351">
                  <c:v>44548</c:v>
                </c:pt>
                <c:pt idx="352">
                  <c:v>44549</c:v>
                </c:pt>
                <c:pt idx="353">
                  <c:v>44550</c:v>
                </c:pt>
                <c:pt idx="354">
                  <c:v>44551</c:v>
                </c:pt>
                <c:pt idx="355">
                  <c:v>44552</c:v>
                </c:pt>
                <c:pt idx="356">
                  <c:v>44553</c:v>
                </c:pt>
                <c:pt idx="357">
                  <c:v>44554</c:v>
                </c:pt>
                <c:pt idx="358">
                  <c:v>44555</c:v>
                </c:pt>
                <c:pt idx="359">
                  <c:v>44556</c:v>
                </c:pt>
                <c:pt idx="360">
                  <c:v>44557</c:v>
                </c:pt>
                <c:pt idx="361">
                  <c:v>44558</c:v>
                </c:pt>
                <c:pt idx="362">
                  <c:v>44559</c:v>
                </c:pt>
                <c:pt idx="363">
                  <c:v>44560</c:v>
                </c:pt>
                <c:pt idx="364">
                  <c:v>44561</c:v>
                </c:pt>
              </c:numCache>
            </c:numRef>
          </c:cat>
          <c:val>
            <c:numRef>
              <c:f>'EU28'!$Q$6:$Q$370</c:f>
              <c:numCache>
                <c:formatCode>0.00</c:formatCode>
                <c:ptCount val="365"/>
                <c:pt idx="0">
                  <c:v>64.05</c:v>
                </c:pt>
                <c:pt idx="1">
                  <c:v>63.73</c:v>
                </c:pt>
                <c:pt idx="2">
                  <c:v>63.36</c:v>
                </c:pt>
                <c:pt idx="3">
                  <c:v>63.02</c:v>
                </c:pt>
                <c:pt idx="4">
                  <c:v>62.68</c:v>
                </c:pt>
                <c:pt idx="5">
                  <c:v>62.39</c:v>
                </c:pt>
                <c:pt idx="6">
                  <c:v>62</c:v>
                </c:pt>
                <c:pt idx="7">
                  <c:v>61.4</c:v>
                </c:pt>
                <c:pt idx="8">
                  <c:v>60.81</c:v>
                </c:pt>
                <c:pt idx="9">
                  <c:v>60.25</c:v>
                </c:pt>
                <c:pt idx="10">
                  <c:v>59.68</c:v>
                </c:pt>
                <c:pt idx="11">
                  <c:v>59.11</c:v>
                </c:pt>
                <c:pt idx="12">
                  <c:v>58.63</c:v>
                </c:pt>
                <c:pt idx="13">
                  <c:v>58.15</c:v>
                </c:pt>
                <c:pt idx="14">
                  <c:v>57.49</c:v>
                </c:pt>
                <c:pt idx="15">
                  <c:v>56.86</c:v>
                </c:pt>
                <c:pt idx="16">
                  <c:v>56.17</c:v>
                </c:pt>
                <c:pt idx="17">
                  <c:v>55.5</c:v>
                </c:pt>
                <c:pt idx="18">
                  <c:v>54.81</c:v>
                </c:pt>
                <c:pt idx="19">
                  <c:v>54.24</c:v>
                </c:pt>
                <c:pt idx="20">
                  <c:v>53.74</c:v>
                </c:pt>
                <c:pt idx="21">
                  <c:v>53.13</c:v>
                </c:pt>
                <c:pt idx="22">
                  <c:v>52.61</c:v>
                </c:pt>
                <c:pt idx="23">
                  <c:v>52.16</c:v>
                </c:pt>
                <c:pt idx="24">
                  <c:v>51.6</c:v>
                </c:pt>
                <c:pt idx="25">
                  <c:v>51.03</c:v>
                </c:pt>
                <c:pt idx="26">
                  <c:v>50.64</c:v>
                </c:pt>
                <c:pt idx="27">
                  <c:v>50.36</c:v>
                </c:pt>
                <c:pt idx="28">
                  <c:v>49.91</c:v>
                </c:pt>
                <c:pt idx="29">
                  <c:v>49.39</c:v>
                </c:pt>
                <c:pt idx="30">
                  <c:v>48.85</c:v>
                </c:pt>
                <c:pt idx="31">
                  <c:v>48.3</c:v>
                </c:pt>
                <c:pt idx="32">
                  <c:v>47.71</c:v>
                </c:pt>
                <c:pt idx="33">
                  <c:v>47.2</c:v>
                </c:pt>
                <c:pt idx="34">
                  <c:v>46.64</c:v>
                </c:pt>
                <c:pt idx="35">
                  <c:v>45.83</c:v>
                </c:pt>
                <c:pt idx="36">
                  <c:v>44.95</c:v>
                </c:pt>
                <c:pt idx="37">
                  <c:v>44.06</c:v>
                </c:pt>
                <c:pt idx="38">
                  <c:v>43.2</c:v>
                </c:pt>
                <c:pt idx="39">
                  <c:v>42.42</c:v>
                </c:pt>
                <c:pt idx="40">
                  <c:v>41.88</c:v>
                </c:pt>
                <c:pt idx="41">
                  <c:v>41.4</c:v>
                </c:pt>
                <c:pt idx="42">
                  <c:v>40.69</c:v>
                </c:pt>
                <c:pt idx="43">
                  <c:v>39.96</c:v>
                </c:pt>
                <c:pt idx="44">
                  <c:v>39.299999999999997</c:v>
                </c:pt>
                <c:pt idx="45">
                  <c:v>38.659999999999997</c:v>
                </c:pt>
                <c:pt idx="46">
                  <c:v>38.07</c:v>
                </c:pt>
                <c:pt idx="47">
                  <c:v>37.6</c:v>
                </c:pt>
                <c:pt idx="48">
                  <c:v>37.1</c:v>
                </c:pt>
                <c:pt idx="49">
                  <c:v>36.409999999999997</c:v>
                </c:pt>
                <c:pt idx="50">
                  <c:v>35.729999999999997</c:v>
                </c:pt>
                <c:pt idx="51">
                  <c:v>34.99</c:v>
                </c:pt>
                <c:pt idx="52">
                  <c:v>34.21</c:v>
                </c:pt>
                <c:pt idx="53">
                  <c:v>33.450000000000003</c:v>
                </c:pt>
                <c:pt idx="54">
                  <c:v>32.770000000000003</c:v>
                </c:pt>
                <c:pt idx="55">
                  <c:v>32.04</c:v>
                </c:pt>
                <c:pt idx="56">
                  <c:v>31.05</c:v>
                </c:pt>
                <c:pt idx="57">
                  <c:v>30.05</c:v>
                </c:pt>
                <c:pt idx="58">
                  <c:v>28.97</c:v>
                </c:pt>
                <c:pt idx="59">
                  <c:v>28</c:v>
                </c:pt>
                <c:pt idx="60">
                  <c:v>27.09</c:v>
                </c:pt>
                <c:pt idx="61">
                  <c:v>26.33</c:v>
                </c:pt>
                <c:pt idx="62">
                  <c:v>25.8</c:v>
                </c:pt>
                <c:pt idx="63">
                  <c:v>25.24</c:v>
                </c:pt>
                <c:pt idx="64">
                  <c:v>24.72</c:v>
                </c:pt>
                <c:pt idx="65">
                  <c:v>23.83</c:v>
                </c:pt>
                <c:pt idx="66">
                  <c:v>23.76</c:v>
                </c:pt>
                <c:pt idx="67">
                  <c:v>23.42</c:v>
                </c:pt>
                <c:pt idx="68">
                  <c:v>23.29</c:v>
                </c:pt>
                <c:pt idx="69">
                  <c:v>23.22</c:v>
                </c:pt>
                <c:pt idx="70">
                  <c:v>23.01</c:v>
                </c:pt>
                <c:pt idx="71">
                  <c:v>22.79</c:v>
                </c:pt>
                <c:pt idx="72">
                  <c:v>22.58</c:v>
                </c:pt>
                <c:pt idx="73">
                  <c:v>22.33</c:v>
                </c:pt>
                <c:pt idx="74">
                  <c:v>22.1</c:v>
                </c:pt>
                <c:pt idx="75">
                  <c:v>21.76</c:v>
                </c:pt>
                <c:pt idx="76">
                  <c:v>21.35</c:v>
                </c:pt>
                <c:pt idx="77">
                  <c:v>20.73</c:v>
                </c:pt>
                <c:pt idx="78">
                  <c:v>20.2</c:v>
                </c:pt>
                <c:pt idx="79">
                  <c:v>19.71</c:v>
                </c:pt>
                <c:pt idx="80">
                  <c:v>19.260000000000002</c:v>
                </c:pt>
                <c:pt idx="81">
                  <c:v>18.899999999999999</c:v>
                </c:pt>
                <c:pt idx="82">
                  <c:v>18.739999999999998</c:v>
                </c:pt>
                <c:pt idx="83">
                  <c:v>18.66</c:v>
                </c:pt>
                <c:pt idx="84">
                  <c:v>18.440000000000001</c:v>
                </c:pt>
                <c:pt idx="85">
                  <c:v>18.18</c:v>
                </c:pt>
                <c:pt idx="86">
                  <c:v>17.989999999999998</c:v>
                </c:pt>
                <c:pt idx="87">
                  <c:v>17.79</c:v>
                </c:pt>
                <c:pt idx="88">
                  <c:v>17.72</c:v>
                </c:pt>
                <c:pt idx="89">
                  <c:v>18.32</c:v>
                </c:pt>
                <c:pt idx="90">
                  <c:v>18.5</c:v>
                </c:pt>
                <c:pt idx="91">
                  <c:v>18.53</c:v>
                </c:pt>
                <c:pt idx="92">
                  <c:v>18.57</c:v>
                </c:pt>
                <c:pt idx="93">
                  <c:v>18.739999999999998</c:v>
                </c:pt>
                <c:pt idx="94">
                  <c:v>18.75</c:v>
                </c:pt>
                <c:pt idx="95">
                  <c:v>18.850000000000001</c:v>
                </c:pt>
                <c:pt idx="96">
                  <c:v>19.09</c:v>
                </c:pt>
                <c:pt idx="97">
                  <c:v>19.38</c:v>
                </c:pt>
                <c:pt idx="98">
                  <c:v>18.690000000000001</c:v>
                </c:pt>
                <c:pt idx="99">
                  <c:v>18.8</c:v>
                </c:pt>
                <c:pt idx="100">
                  <c:v>18.89</c:v>
                </c:pt>
                <c:pt idx="101">
                  <c:v>18.96</c:v>
                </c:pt>
                <c:pt idx="102">
                  <c:v>19.079999999999998</c:v>
                </c:pt>
                <c:pt idx="103">
                  <c:v>19.329999999999998</c:v>
                </c:pt>
                <c:pt idx="104">
                  <c:v>19.72</c:v>
                </c:pt>
                <c:pt idx="105">
                  <c:v>19.93</c:v>
                </c:pt>
                <c:pt idx="106">
                  <c:v>20.18</c:v>
                </c:pt>
                <c:pt idx="107">
                  <c:v>20.57</c:v>
                </c:pt>
                <c:pt idx="108">
                  <c:v>20.95</c:v>
                </c:pt>
                <c:pt idx="109">
                  <c:v>21.34</c:v>
                </c:pt>
                <c:pt idx="110">
                  <c:v>21.82</c:v>
                </c:pt>
                <c:pt idx="111">
                  <c:v>22.36</c:v>
                </c:pt>
                <c:pt idx="112">
                  <c:v>22.75</c:v>
                </c:pt>
                <c:pt idx="113">
                  <c:v>23.05</c:v>
                </c:pt>
                <c:pt idx="114">
                  <c:v>23.39</c:v>
                </c:pt>
                <c:pt idx="115">
                  <c:v>23.72</c:v>
                </c:pt>
                <c:pt idx="116">
                  <c:v>24.04</c:v>
                </c:pt>
                <c:pt idx="117">
                  <c:v>24.44</c:v>
                </c:pt>
                <c:pt idx="118">
                  <c:v>24.85</c:v>
                </c:pt>
                <c:pt idx="119">
                  <c:v>25.14</c:v>
                </c:pt>
                <c:pt idx="120">
                  <c:v>25.57</c:v>
                </c:pt>
                <c:pt idx="121">
                  <c:v>25.78</c:v>
                </c:pt>
                <c:pt idx="122">
                  <c:v>26.08</c:v>
                </c:pt>
                <c:pt idx="123">
                  <c:v>26.27</c:v>
                </c:pt>
                <c:pt idx="124">
                  <c:v>26.66</c:v>
                </c:pt>
                <c:pt idx="125">
                  <c:v>27.05</c:v>
                </c:pt>
                <c:pt idx="126">
                  <c:v>27.47</c:v>
                </c:pt>
                <c:pt idx="127">
                  <c:v>27.89</c:v>
                </c:pt>
                <c:pt idx="128">
                  <c:v>28.29</c:v>
                </c:pt>
                <c:pt idx="129">
                  <c:v>28.72</c:v>
                </c:pt>
                <c:pt idx="130">
                  <c:v>29.17</c:v>
                </c:pt>
                <c:pt idx="131">
                  <c:v>29.65</c:v>
                </c:pt>
                <c:pt idx="132">
                  <c:v>30.03</c:v>
                </c:pt>
                <c:pt idx="133">
                  <c:v>30.51</c:v>
                </c:pt>
                <c:pt idx="134">
                  <c:v>30.89</c:v>
                </c:pt>
                <c:pt idx="135">
                  <c:v>31.27</c:v>
                </c:pt>
                <c:pt idx="136">
                  <c:v>31.64</c:v>
                </c:pt>
                <c:pt idx="137">
                  <c:v>31.99</c:v>
                </c:pt>
                <c:pt idx="138">
                  <c:v>32.43</c:v>
                </c:pt>
                <c:pt idx="139">
                  <c:v>32.9</c:v>
                </c:pt>
                <c:pt idx="140">
                  <c:v>33.380000000000003</c:v>
                </c:pt>
                <c:pt idx="141">
                  <c:v>33.69</c:v>
                </c:pt>
                <c:pt idx="142">
                  <c:v>34.08</c:v>
                </c:pt>
                <c:pt idx="143">
                  <c:v>34.5</c:v>
                </c:pt>
                <c:pt idx="144">
                  <c:v>34.92</c:v>
                </c:pt>
                <c:pt idx="145">
                  <c:v>35.43</c:v>
                </c:pt>
                <c:pt idx="146">
                  <c:v>35.96</c:v>
                </c:pt>
                <c:pt idx="147">
                  <c:v>36.39</c:v>
                </c:pt>
                <c:pt idx="148">
                  <c:v>36.659999999999997</c:v>
                </c:pt>
                <c:pt idx="149">
                  <c:v>37.01</c:v>
                </c:pt>
                <c:pt idx="150">
                  <c:v>37.35</c:v>
                </c:pt>
                <c:pt idx="151">
                  <c:v>37.659999999999997</c:v>
                </c:pt>
                <c:pt idx="152">
                  <c:v>38.11</c:v>
                </c:pt>
                <c:pt idx="153">
                  <c:v>38.57</c:v>
                </c:pt>
                <c:pt idx="154">
                  <c:v>38.93</c:v>
                </c:pt>
                <c:pt idx="155">
                  <c:v>39.22</c:v>
                </c:pt>
                <c:pt idx="156">
                  <c:v>39.53</c:v>
                </c:pt>
                <c:pt idx="157">
                  <c:v>39.85</c:v>
                </c:pt>
                <c:pt idx="158">
                  <c:v>40.200000000000003</c:v>
                </c:pt>
                <c:pt idx="159">
                  <c:v>40.65</c:v>
                </c:pt>
                <c:pt idx="160">
                  <c:v>41.13</c:v>
                </c:pt>
                <c:pt idx="161">
                  <c:v>41.46</c:v>
                </c:pt>
                <c:pt idx="162">
                  <c:v>41.84</c:v>
                </c:pt>
                <c:pt idx="163">
                  <c:v>42.19</c:v>
                </c:pt>
                <c:pt idx="164">
                  <c:v>42.56</c:v>
                </c:pt>
                <c:pt idx="165">
                  <c:v>43</c:v>
                </c:pt>
                <c:pt idx="166">
                  <c:v>43.47</c:v>
                </c:pt>
                <c:pt idx="167">
                  <c:v>43.94</c:v>
                </c:pt>
                <c:pt idx="168">
                  <c:v>44.3</c:v>
                </c:pt>
                <c:pt idx="169">
                  <c:v>44.64</c:v>
                </c:pt>
                <c:pt idx="170">
                  <c:v>44.96</c:v>
                </c:pt>
                <c:pt idx="171">
                  <c:v>45.29</c:v>
                </c:pt>
                <c:pt idx="172">
                  <c:v>45.01</c:v>
                </c:pt>
                <c:pt idx="173">
                  <c:v>45.41</c:v>
                </c:pt>
                <c:pt idx="174">
                  <c:v>45.86</c:v>
                </c:pt>
                <c:pt idx="175">
                  <c:v>46.9</c:v>
                </c:pt>
                <c:pt idx="176">
                  <c:v>47.21</c:v>
                </c:pt>
                <c:pt idx="177">
                  <c:v>47.48</c:v>
                </c:pt>
                <c:pt idx="178">
                  <c:v>47.93</c:v>
                </c:pt>
                <c:pt idx="179">
                  <c:v>48.32</c:v>
                </c:pt>
                <c:pt idx="180">
                  <c:v>48.76</c:v>
                </c:pt>
                <c:pt idx="181">
                  <c:v>49.26</c:v>
                </c:pt>
                <c:pt idx="182">
                  <c:v>49.66</c:v>
                </c:pt>
                <c:pt idx="183">
                  <c:v>50.04</c:v>
                </c:pt>
                <c:pt idx="184">
                  <c:v>50.46</c:v>
                </c:pt>
                <c:pt idx="185">
                  <c:v>50.84</c:v>
                </c:pt>
                <c:pt idx="186">
                  <c:v>51.25</c:v>
                </c:pt>
                <c:pt idx="187">
                  <c:v>51.77</c:v>
                </c:pt>
                <c:pt idx="188">
                  <c:v>52.27</c:v>
                </c:pt>
                <c:pt idx="189">
                  <c:v>52.8</c:v>
                </c:pt>
                <c:pt idx="190">
                  <c:v>52.9</c:v>
                </c:pt>
                <c:pt idx="191">
                  <c:v>53.23</c:v>
                </c:pt>
                <c:pt idx="192">
                  <c:v>53.56</c:v>
                </c:pt>
                <c:pt idx="193">
                  <c:v>53.9</c:v>
                </c:pt>
                <c:pt idx="194">
                  <c:v>54.4</c:v>
                </c:pt>
                <c:pt idx="195">
                  <c:v>54.9</c:v>
                </c:pt>
                <c:pt idx="196">
                  <c:v>55.28</c:v>
                </c:pt>
                <c:pt idx="197">
                  <c:v>55.57</c:v>
                </c:pt>
                <c:pt idx="198">
                  <c:v>55.83</c:v>
                </c:pt>
                <c:pt idx="199">
                  <c:v>56.14</c:v>
                </c:pt>
                <c:pt idx="200">
                  <c:v>56.45</c:v>
                </c:pt>
                <c:pt idx="201">
                  <c:v>56.88</c:v>
                </c:pt>
                <c:pt idx="202">
                  <c:v>57.32</c:v>
                </c:pt>
                <c:pt idx="203">
                  <c:v>57.65</c:v>
                </c:pt>
                <c:pt idx="204">
                  <c:v>57.95</c:v>
                </c:pt>
                <c:pt idx="205">
                  <c:v>58.26</c:v>
                </c:pt>
                <c:pt idx="206">
                  <c:v>58.57</c:v>
                </c:pt>
                <c:pt idx="207">
                  <c:v>58.91</c:v>
                </c:pt>
                <c:pt idx="208">
                  <c:v>59.35</c:v>
                </c:pt>
                <c:pt idx="209">
                  <c:v>59.8</c:v>
                </c:pt>
                <c:pt idx="210">
                  <c:v>60.21</c:v>
                </c:pt>
                <c:pt idx="211">
                  <c:v>60.63</c:v>
                </c:pt>
                <c:pt idx="212">
                  <c:v>61.19</c:v>
                </c:pt>
                <c:pt idx="213">
                  <c:v>61.38</c:v>
                </c:pt>
                <c:pt idx="214">
                  <c:v>61.76</c:v>
                </c:pt>
                <c:pt idx="215">
                  <c:v>62.23</c:v>
                </c:pt>
                <c:pt idx="216">
                  <c:v>62.71</c:v>
                </c:pt>
                <c:pt idx="217">
                  <c:v>63.08</c:v>
                </c:pt>
                <c:pt idx="218">
                  <c:v>63.51</c:v>
                </c:pt>
                <c:pt idx="219">
                  <c:v>63.9</c:v>
                </c:pt>
                <c:pt idx="220">
                  <c:v>64.3</c:v>
                </c:pt>
                <c:pt idx="221">
                  <c:v>64.760000000000005</c:v>
                </c:pt>
                <c:pt idx="222">
                  <c:v>65.260000000000005</c:v>
                </c:pt>
                <c:pt idx="223">
                  <c:v>65.760000000000005</c:v>
                </c:pt>
                <c:pt idx="224">
                  <c:v>66.16</c:v>
                </c:pt>
                <c:pt idx="225">
                  <c:v>66.58</c:v>
                </c:pt>
                <c:pt idx="226">
                  <c:v>67.06</c:v>
                </c:pt>
                <c:pt idx="227">
                  <c:v>67.5</c:v>
                </c:pt>
                <c:pt idx="228">
                  <c:v>67.959999999999994</c:v>
                </c:pt>
                <c:pt idx="229">
                  <c:v>68.47</c:v>
                </c:pt>
                <c:pt idx="230">
                  <c:v>68.97</c:v>
                </c:pt>
                <c:pt idx="231">
                  <c:v>69.34</c:v>
                </c:pt>
                <c:pt idx="232">
                  <c:v>69.7</c:v>
                </c:pt>
                <c:pt idx="233">
                  <c:v>70.06</c:v>
                </c:pt>
                <c:pt idx="234">
                  <c:v>70.41</c:v>
                </c:pt>
                <c:pt idx="235">
                  <c:v>70.739999999999995</c:v>
                </c:pt>
                <c:pt idx="236">
                  <c:v>71.209999999999994</c:v>
                </c:pt>
                <c:pt idx="237">
                  <c:v>71.66</c:v>
                </c:pt>
                <c:pt idx="238">
                  <c:v>72.05</c:v>
                </c:pt>
                <c:pt idx="239">
                  <c:v>72.37</c:v>
                </c:pt>
                <c:pt idx="240">
                  <c:v>72.680000000000007</c:v>
                </c:pt>
                <c:pt idx="241">
                  <c:v>72.97</c:v>
                </c:pt>
                <c:pt idx="242">
                  <c:v>73.23</c:v>
                </c:pt>
                <c:pt idx="243">
                  <c:v>73.650000000000006</c:v>
                </c:pt>
                <c:pt idx="244">
                  <c:v>74.05</c:v>
                </c:pt>
                <c:pt idx="245">
                  <c:v>74.319999999999993</c:v>
                </c:pt>
                <c:pt idx="246">
                  <c:v>74.58</c:v>
                </c:pt>
                <c:pt idx="247">
                  <c:v>74.849999999999994</c:v>
                </c:pt>
                <c:pt idx="248">
                  <c:v>75.11</c:v>
                </c:pt>
                <c:pt idx="249">
                  <c:v>75.36</c:v>
                </c:pt>
                <c:pt idx="250">
                  <c:v>75.73</c:v>
                </c:pt>
                <c:pt idx="251">
                  <c:v>76.12</c:v>
                </c:pt>
                <c:pt idx="252">
                  <c:v>76.459999999999994</c:v>
                </c:pt>
                <c:pt idx="253">
                  <c:v>76.739999999999995</c:v>
                </c:pt>
                <c:pt idx="254">
                  <c:v>77</c:v>
                </c:pt>
                <c:pt idx="255">
                  <c:v>77.16</c:v>
                </c:pt>
                <c:pt idx="256">
                  <c:v>77.569999999999993</c:v>
                </c:pt>
                <c:pt idx="257">
                  <c:v>77.98</c:v>
                </c:pt>
                <c:pt idx="258">
                  <c:v>78.42</c:v>
                </c:pt>
                <c:pt idx="259">
                  <c:v>78.73</c:v>
                </c:pt>
                <c:pt idx="260">
                  <c:v>79.05</c:v>
                </c:pt>
                <c:pt idx="261">
                  <c:v>79.38</c:v>
                </c:pt>
                <c:pt idx="262">
                  <c:v>79.58</c:v>
                </c:pt>
                <c:pt idx="263">
                  <c:v>79.97</c:v>
                </c:pt>
                <c:pt idx="264">
                  <c:v>80.22</c:v>
                </c:pt>
                <c:pt idx="265">
                  <c:v>80.61</c:v>
                </c:pt>
                <c:pt idx="266">
                  <c:v>80.8</c:v>
                </c:pt>
                <c:pt idx="267">
                  <c:v>80.97</c:v>
                </c:pt>
                <c:pt idx="268">
                  <c:v>81.16</c:v>
                </c:pt>
                <c:pt idx="269">
                  <c:v>81.41</c:v>
                </c:pt>
                <c:pt idx="270">
                  <c:v>81.64</c:v>
                </c:pt>
                <c:pt idx="271">
                  <c:v>81.91</c:v>
                </c:pt>
                <c:pt idx="272">
                  <c:v>82.19</c:v>
                </c:pt>
                <c:pt idx="273">
                  <c:v>82.27</c:v>
                </c:pt>
                <c:pt idx="274">
                  <c:v>82.42</c:v>
                </c:pt>
                <c:pt idx="275">
                  <c:v>82.58</c:v>
                </c:pt>
                <c:pt idx="276">
                  <c:v>82.71</c:v>
                </c:pt>
                <c:pt idx="277">
                  <c:v>82.9</c:v>
                </c:pt>
                <c:pt idx="278">
                  <c:v>83.18</c:v>
                </c:pt>
                <c:pt idx="279">
                  <c:v>83.46</c:v>
                </c:pt>
                <c:pt idx="280">
                  <c:v>83.62</c:v>
                </c:pt>
                <c:pt idx="281">
                  <c:v>83.75</c:v>
                </c:pt>
                <c:pt idx="282">
                  <c:v>83.94</c:v>
                </c:pt>
                <c:pt idx="283">
                  <c:v>84.2</c:v>
                </c:pt>
                <c:pt idx="284">
                  <c:v>84.5</c:v>
                </c:pt>
                <c:pt idx="285">
                  <c:v>84.91</c:v>
                </c:pt>
                <c:pt idx="286">
                  <c:v>85.28</c:v>
                </c:pt>
                <c:pt idx="287">
                  <c:v>85.52</c:v>
                </c:pt>
                <c:pt idx="288">
                  <c:v>85.74</c:v>
                </c:pt>
                <c:pt idx="289">
                  <c:v>85.91</c:v>
                </c:pt>
                <c:pt idx="290">
                  <c:v>86.06</c:v>
                </c:pt>
                <c:pt idx="291">
                  <c:v>86.21</c:v>
                </c:pt>
                <c:pt idx="292">
                  <c:v>86.47</c:v>
                </c:pt>
                <c:pt idx="293">
                  <c:v>86.72</c:v>
                </c:pt>
                <c:pt idx="294">
                  <c:v>86.8</c:v>
                </c:pt>
                <c:pt idx="295">
                  <c:v>86.89</c:v>
                </c:pt>
                <c:pt idx="296">
                  <c:v>86.96</c:v>
                </c:pt>
                <c:pt idx="297">
                  <c:v>87</c:v>
                </c:pt>
                <c:pt idx="298">
                  <c:v>87.01</c:v>
                </c:pt>
                <c:pt idx="299">
                  <c:v>86.98</c:v>
                </c:pt>
                <c:pt idx="300">
                  <c:v>87.03</c:v>
                </c:pt>
                <c:pt idx="301">
                  <c:v>86.9</c:v>
                </c:pt>
                <c:pt idx="302">
                  <c:v>86.94</c:v>
                </c:pt>
                <c:pt idx="303">
                  <c:v>86.83</c:v>
                </c:pt>
                <c:pt idx="304">
                  <c:v>86.79</c:v>
                </c:pt>
                <c:pt idx="305">
                  <c:v>86.91</c:v>
                </c:pt>
                <c:pt idx="306">
                  <c:v>86.94</c:v>
                </c:pt>
                <c:pt idx="307">
                  <c:v>86.99</c:v>
                </c:pt>
                <c:pt idx="308">
                  <c:v>86.96</c:v>
                </c:pt>
                <c:pt idx="309">
                  <c:v>86.96</c:v>
                </c:pt>
                <c:pt idx="310">
                  <c:v>87.01</c:v>
                </c:pt>
                <c:pt idx="311">
                  <c:v>86.91</c:v>
                </c:pt>
                <c:pt idx="312">
                  <c:v>86.9</c:v>
                </c:pt>
                <c:pt idx="313">
                  <c:v>86.82</c:v>
                </c:pt>
                <c:pt idx="314">
                  <c:v>86.92</c:v>
                </c:pt>
                <c:pt idx="315">
                  <c:v>86.87</c:v>
                </c:pt>
                <c:pt idx="316">
                  <c:v>86.79</c:v>
                </c:pt>
                <c:pt idx="317">
                  <c:v>86.68</c:v>
                </c:pt>
                <c:pt idx="318">
                  <c:v>86.53</c:v>
                </c:pt>
                <c:pt idx="319">
                  <c:v>86.29</c:v>
                </c:pt>
                <c:pt idx="320">
                  <c:v>86.09</c:v>
                </c:pt>
                <c:pt idx="321">
                  <c:v>85.84</c:v>
                </c:pt>
                <c:pt idx="322">
                  <c:v>85.48</c:v>
                </c:pt>
                <c:pt idx="323">
                  <c:v>84.93</c:v>
                </c:pt>
                <c:pt idx="324">
                  <c:v>84.41</c:v>
                </c:pt>
                <c:pt idx="325">
                  <c:v>83.88</c:v>
                </c:pt>
                <c:pt idx="326">
                  <c:v>83.43</c:v>
                </c:pt>
                <c:pt idx="327">
                  <c:v>83.14</c:v>
                </c:pt>
                <c:pt idx="328">
                  <c:v>82.86</c:v>
                </c:pt>
                <c:pt idx="329">
                  <c:v>82.41</c:v>
                </c:pt>
                <c:pt idx="330">
                  <c:v>82</c:v>
                </c:pt>
                <c:pt idx="331">
                  <c:v>81.709999999999994</c:v>
                </c:pt>
                <c:pt idx="332">
                  <c:v>81.27</c:v>
                </c:pt>
                <c:pt idx="333">
                  <c:v>80.91</c:v>
                </c:pt>
                <c:pt idx="334">
                  <c:v>80.66</c:v>
                </c:pt>
                <c:pt idx="335">
                  <c:v>80.52</c:v>
                </c:pt>
                <c:pt idx="336">
                  <c:v>80.3</c:v>
                </c:pt>
                <c:pt idx="337">
                  <c:v>79.959999999999994</c:v>
                </c:pt>
                <c:pt idx="338">
                  <c:v>79.58</c:v>
                </c:pt>
                <c:pt idx="339">
                  <c:v>78.849999999999994</c:v>
                </c:pt>
                <c:pt idx="340">
                  <c:v>79.06</c:v>
                </c:pt>
                <c:pt idx="341">
                  <c:v>78.930000000000007</c:v>
                </c:pt>
                <c:pt idx="342">
                  <c:v>78.77</c:v>
                </c:pt>
                <c:pt idx="343">
                  <c:v>78.34</c:v>
                </c:pt>
                <c:pt idx="344">
                  <c:v>77.84</c:v>
                </c:pt>
                <c:pt idx="345">
                  <c:v>77.150000000000006</c:v>
                </c:pt>
                <c:pt idx="346">
                  <c:v>76.61</c:v>
                </c:pt>
                <c:pt idx="347">
                  <c:v>75.92</c:v>
                </c:pt>
                <c:pt idx="348">
                  <c:v>75.37</c:v>
                </c:pt>
                <c:pt idx="349">
                  <c:v>74.849999999999994</c:v>
                </c:pt>
                <c:pt idx="350">
                  <c:v>74.25</c:v>
                </c:pt>
                <c:pt idx="351">
                  <c:v>73.680000000000007</c:v>
                </c:pt>
                <c:pt idx="352">
                  <c:v>73.14</c:v>
                </c:pt>
                <c:pt idx="353">
                  <c:v>72.66</c:v>
                </c:pt>
                <c:pt idx="354">
                  <c:v>72.34</c:v>
                </c:pt>
                <c:pt idx="355">
                  <c:v>72.16</c:v>
                </c:pt>
                <c:pt idx="356">
                  <c:v>71.959999999999994</c:v>
                </c:pt>
                <c:pt idx="357">
                  <c:v>71.73</c:v>
                </c:pt>
                <c:pt idx="358">
                  <c:v>71.52</c:v>
                </c:pt>
                <c:pt idx="359">
                  <c:v>71.239999999999995</c:v>
                </c:pt>
                <c:pt idx="360">
                  <c:v>70.86</c:v>
                </c:pt>
                <c:pt idx="361">
                  <c:v>70.5</c:v>
                </c:pt>
                <c:pt idx="362">
                  <c:v>70.28</c:v>
                </c:pt>
                <c:pt idx="363">
                  <c:v>70.14</c:v>
                </c:pt>
                <c:pt idx="364">
                  <c:v>69.959999999999994</c:v>
                </c:pt>
              </c:numCache>
            </c:numRef>
          </c:val>
          <c:smooth val="0"/>
          <c:extLst xmlns:mc="http://schemas.openxmlformats.org/markup-compatibility/2006" xmlns:c14="http://schemas.microsoft.com/office/drawing/2007/8/2/chart" xmlns:c16="http://schemas.microsoft.com/office/drawing/2014/chart">
            <c:ext xmlns:c16="http://schemas.microsoft.com/office/drawing/2014/chart" uri="{C3380CC4-5D6E-409C-BE32-E72D297353CC}">
              <c16:uniqueId val="{00000007-C739-4095-A975-F712AF0C9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7227984"/>
        <c:axId val="487228968"/>
      </c:lineChart>
      <c:dateAx>
        <c:axId val="487227984"/>
        <c:scaling>
          <c:orientation val="minMax"/>
        </c:scaling>
        <c:delete val="0"/>
        <c:axPos val="b"/>
        <c:numFmt formatCode="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487228968"/>
        <c:crosses val="autoZero"/>
        <c:auto val="1"/>
        <c:lblOffset val="100"/>
        <c:baseTimeUnit val="days"/>
        <c:majorUnit val="1"/>
        <c:majorTimeUnit val="months"/>
      </c:dateAx>
      <c:valAx>
        <c:axId val="487228968"/>
        <c:scaling>
          <c:orientation val="minMax"/>
          <c:max val="100"/>
          <c:min val="5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48722798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800529501517541"/>
          <c:y val="0.53823167506069058"/>
          <c:w val="0.38478050208112508"/>
          <c:h val="0.37172332330881552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0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4">
    <c:autoUpdate val="0"/>
  </c:externalData>
  <c:userShapes r:id="rId5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'import riso '!$N$6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 riso '!$M$7:$M$16</c:f>
              <c:strCache>
                <c:ptCount val="10"/>
                <c:pt idx="0">
                  <c:v>Regno Unito</c:v>
                </c:pt>
                <c:pt idx="1">
                  <c:v>Iran</c:v>
                </c:pt>
                <c:pt idx="2">
                  <c:v>Benin</c:v>
                </c:pt>
                <c:pt idx="3">
                  <c:v>Costa d'avorio</c:v>
                </c:pt>
                <c:pt idx="4">
                  <c:v>Iraq</c:v>
                </c:pt>
                <c:pt idx="5">
                  <c:v>USA</c:v>
                </c:pt>
                <c:pt idx="6">
                  <c:v>Bangladesh</c:v>
                </c:pt>
                <c:pt idx="7">
                  <c:v>Arabia Saudita</c:v>
                </c:pt>
                <c:pt idx="8">
                  <c:v>Filippine</c:v>
                </c:pt>
                <c:pt idx="9">
                  <c:v>Cina</c:v>
                </c:pt>
              </c:strCache>
            </c:strRef>
          </c:cat>
          <c:val>
            <c:numRef>
              <c:f>'import riso '!$N$7:$N$16</c:f>
              <c:numCache>
                <c:formatCode>0.0</c:formatCode>
                <c:ptCount val="10"/>
                <c:pt idx="0">
                  <c:v>2.3462215744688293</c:v>
                </c:pt>
                <c:pt idx="1">
                  <c:v>2.4940251536738347</c:v>
                </c:pt>
                <c:pt idx="2">
                  <c:v>2.5851541732716092</c:v>
                </c:pt>
                <c:pt idx="3">
                  <c:v>2.8508233088827342</c:v>
                </c:pt>
                <c:pt idx="4">
                  <c:v>2.9421020623156666</c:v>
                </c:pt>
                <c:pt idx="5">
                  <c:v>3.6309502789493124</c:v>
                </c:pt>
                <c:pt idx="6">
                  <c:v>3.7261333695526879</c:v>
                </c:pt>
                <c:pt idx="7">
                  <c:v>3.8445323390372246</c:v>
                </c:pt>
                <c:pt idx="8">
                  <c:v>4.1172094493969791</c:v>
                </c:pt>
                <c:pt idx="9">
                  <c:v>8.0841480889174999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3E-470A-B3A5-6638912B6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200"/>
      </a:pPr>
      <a:endParaRPr lang="it-IT"/>
    </a:p>
  </c:txPr>
  <c:externalData r:id="rId4">
    <c:autoUpdate val="0"/>
  </c:externalData>
  <c:userShapes r:id="rId5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'import riso '!$N$6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 riso '!$M$20:$M$29</c:f>
              <c:strCache>
                <c:ptCount val="10"/>
                <c:pt idx="0">
                  <c:v>USA</c:v>
                </c:pt>
                <c:pt idx="1">
                  <c:v>Filippine</c:v>
                </c:pt>
                <c:pt idx="2">
                  <c:v>Arabia Saudita</c:v>
                </c:pt>
                <c:pt idx="3">
                  <c:v>Iraq</c:v>
                </c:pt>
                <c:pt idx="4">
                  <c:v>Malesia</c:v>
                </c:pt>
                <c:pt idx="5">
                  <c:v>Senegal</c:v>
                </c:pt>
                <c:pt idx="6">
                  <c:v>Benin</c:v>
                </c:pt>
                <c:pt idx="7">
                  <c:v>Costa d'avorio</c:v>
                </c:pt>
                <c:pt idx="8">
                  <c:v>Bangladesh</c:v>
                </c:pt>
                <c:pt idx="9">
                  <c:v>Cina</c:v>
                </c:pt>
              </c:strCache>
            </c:strRef>
          </c:cat>
          <c:val>
            <c:numRef>
              <c:f>'import riso '!$N$20:$N$29</c:f>
              <c:numCache>
                <c:formatCode>0.0</c:formatCode>
                <c:ptCount val="10"/>
                <c:pt idx="0">
                  <c:v>2.1583736629280681</c:v>
                </c:pt>
                <c:pt idx="1">
                  <c:v>2.3114721488500862</c:v>
                </c:pt>
                <c:pt idx="2">
                  <c:v>2.5108310437395835</c:v>
                </c:pt>
                <c:pt idx="3">
                  <c:v>2.5666413210392811</c:v>
                </c:pt>
                <c:pt idx="4">
                  <c:v>2.6273926484499852</c:v>
                </c:pt>
                <c:pt idx="5">
                  <c:v>3.1886748700048062</c:v>
                </c:pt>
                <c:pt idx="6">
                  <c:v>3.6348679816670346</c:v>
                </c:pt>
                <c:pt idx="7">
                  <c:v>3.942347549273121</c:v>
                </c:pt>
                <c:pt idx="8">
                  <c:v>5.3932376538802496</c:v>
                </c:pt>
                <c:pt idx="9">
                  <c:v>10.405725446708869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57-422A-98ED-4830F5358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200"/>
      </a:pPr>
      <a:endParaRPr lang="it-IT"/>
    </a:p>
  </c:txPr>
  <c:externalData r:id="rId4">
    <c:autoUpdate val="0"/>
  </c:externalData>
  <c:userShapes r:id="rId5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5047128110987E-2"/>
          <c:y val="4.7085076589344473E-2"/>
          <c:w val="0.87391139156742514"/>
          <c:h val="0.84219717541414763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C16-44ED-8521-6F867FC1D069}"/>
              </c:ext>
            </c:extLst>
          </c:dPt>
          <c:dPt>
            <c:idx val="1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C16-44ED-8521-6F867FC1D069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C16-44ED-8521-6F867FC1D069}"/>
              </c:ext>
            </c:extLst>
          </c:dPt>
          <c:dPt>
            <c:idx val="3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AC16-44ED-8521-6F867FC1D069}"/>
              </c:ext>
            </c:extLst>
          </c:dPt>
          <c:dPt>
            <c:idx val="6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AC16-44ED-8521-6F867FC1D069}"/>
              </c:ext>
            </c:extLst>
          </c:dPt>
          <c:dPt>
            <c:idx val="7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AC16-44ED-8521-6F867FC1D069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AC16-44ED-8521-6F867FC1D069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AC16-44ED-8521-6F867FC1D069}"/>
              </c:ext>
            </c:extLst>
          </c:dPt>
          <c:dLbls>
            <c:dLbl>
              <c:idx val="0"/>
              <c:layout>
                <c:manualLayout>
                  <c:x val="-1.133126783057524E-2"/>
                  <c:y val="-5.4254409238750828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8B67575-1150-4144-A7C5-4557596D016A}" type="CELLRANGE">
                      <a:rPr lang="en-US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chemeClr val="accent2"/>
                          </a:solidFill>
                        </a:defRPr>
                      </a:pPr>
                      <a:t>[INTERVALLOCELLE]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AC16-44ED-8521-6F867FC1D069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C83FC46-5DEE-4662-9110-A02CBA9A7705}" type="CELLRANGE">
                      <a:rPr lang="it-IT"/>
                      <a:pPr>
                        <a:defRPr b="1">
                          <a:solidFill>
                            <a:schemeClr val="accent2"/>
                          </a:solidFill>
                        </a:defRPr>
                      </a:pPr>
                      <a:t>[INTERVALLOCELLE]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C16-44ED-8521-6F867FC1D069}"/>
                </c:ext>
              </c:extLst>
            </c:dLbl>
            <c:dLbl>
              <c:idx val="2"/>
              <c:layout>
                <c:manualLayout>
                  <c:x val="-0.19166666666666668"/>
                  <c:y val="-3.500000000000009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7A64C37-4274-4BE6-8725-A6E80126CB73}" type="CELLRANGE">
                      <a:rPr lang="en-US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chemeClr val="accent2"/>
                          </a:solidFill>
                        </a:defRPr>
                      </a:pPr>
                      <a:t>[INTERVALLOCELLE]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C16-44ED-8521-6F867FC1D069}"/>
                </c:ext>
              </c:extLst>
            </c:dLbl>
            <c:dLbl>
              <c:idx val="3"/>
              <c:layout>
                <c:manualLayout>
                  <c:x val="1.4879649890590809E-2"/>
                  <c:y val="-1.349616572677564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61A7774-367C-4BE5-90BE-786FEA94E4B2}" type="CELLRANGE">
                      <a:rPr lang="en-US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chemeClr val="accent2"/>
                          </a:solidFill>
                        </a:defRPr>
                      </a:pPr>
                      <a:t>[INTERVALLOCELLE]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C16-44ED-8521-6F867FC1D06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86748AD-9A4E-4BBE-9E4F-99CA3DBE8EF9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C16-44ED-8521-6F867FC1D06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0B30D73C-7962-4D68-95B2-9A0F2FC18D5F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C16-44ED-8521-6F867FC1D069}"/>
                </c:ext>
              </c:extLst>
            </c:dLbl>
            <c:dLbl>
              <c:idx val="6"/>
              <c:layout>
                <c:manualLayout>
                  <c:x val="-0.18333333333333332"/>
                  <c:y val="-0.155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BA0585E-8277-4974-B8FC-A016A0F6A83D}" type="CELLRANGE">
                      <a:rPr lang="en-US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chemeClr val="accent2"/>
                          </a:solidFill>
                        </a:defRPr>
                      </a:pPr>
                      <a:t>[INTERVALLOCELLE]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C16-44ED-8521-6F867FC1D069}"/>
                </c:ext>
              </c:extLst>
            </c:dLbl>
            <c:dLbl>
              <c:idx val="7"/>
              <c:layout>
                <c:manualLayout>
                  <c:x val="-1.0780913207990477E-2"/>
                  <c:y val="-0.1297556140955274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3106CD-8085-4F19-903B-F9EC04BB7AF4}" type="CELLRANGE">
                      <a:rPr lang="en-US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chemeClr val="accent2"/>
                          </a:solidFill>
                        </a:defRPr>
                      </a:pPr>
                      <a:t>[INTERVALLOCELLE]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C16-44ED-8521-6F867FC1D069}"/>
                </c:ext>
              </c:extLst>
            </c:dLbl>
            <c:dLbl>
              <c:idx val="8"/>
              <c:layout>
                <c:manualLayout>
                  <c:x val="-0.10555555555555556"/>
                  <c:y val="-7.00000000000000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A537FE3-0ABB-4E36-9D45-93CA1146E9EB}" type="CELLRANGE">
                      <a:rPr lang="en-US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chemeClr val="accent2"/>
                          </a:solidFill>
                        </a:defRPr>
                      </a:pPr>
                      <a:t>[INTERVALLOCELLE]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86111111111112"/>
                      <c:h val="6.984999999999999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AC16-44ED-8521-6F867FC1D069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DC0E8D7E-737A-4CF2-9A2F-99631A19B66D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AC16-44ED-8521-6F867FC1D069}"/>
                </c:ext>
              </c:extLst>
            </c:dLbl>
            <c:dLbl>
              <c:idx val="10"/>
              <c:layout>
                <c:manualLayout>
                  <c:x val="-7.4999999999999997E-2"/>
                  <c:y val="-3.5000000000000094E-2"/>
                </c:manualLayout>
              </c:layout>
              <c:tx>
                <c:rich>
                  <a:bodyPr/>
                  <a:lstStyle/>
                  <a:p>
                    <a:fld id="{05CB9F5D-F802-4E69-BA22-9AE1A556AAA0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AC16-44ED-8521-6F867FC1D069}"/>
                </c:ext>
              </c:extLst>
            </c:dLbl>
            <c:dLbl>
              <c:idx val="11"/>
              <c:layout>
                <c:manualLayout>
                  <c:x val="-7.5000000000000053E-2"/>
                  <c:y val="-0.170000000000000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06813F0-C982-47CE-9620-96E471D66A00}" type="CELLRANGE">
                      <a:rPr lang="en-US">
                        <a:solidFill>
                          <a:schemeClr val="accent2"/>
                        </a:solidFill>
                      </a:rPr>
                      <a:pPr>
                        <a:defRPr b="1">
                          <a:solidFill>
                            <a:schemeClr val="accent2"/>
                          </a:solidFill>
                        </a:defRPr>
                      </a:pPr>
                      <a:t>[INTERVALLOCELLE]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AC16-44ED-8521-6F867FC1D0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potenziale_riso!$X$25:$X$36</c:f>
              <c:numCache>
                <c:formatCode>0.0</c:formatCode>
                <c:ptCount val="12"/>
                <c:pt idx="0">
                  <c:v>99.547070980876939</c:v>
                </c:pt>
                <c:pt idx="1">
                  <c:v>54.918970990372905</c:v>
                </c:pt>
                <c:pt idx="2">
                  <c:v>46.249394587524634</c:v>
                </c:pt>
                <c:pt idx="3">
                  <c:v>63.298369441669578</c:v>
                </c:pt>
                <c:pt idx="4">
                  <c:v>51.27121886897681</c:v>
                </c:pt>
                <c:pt idx="5">
                  <c:v>46.162895737574296</c:v>
                </c:pt>
                <c:pt idx="6">
                  <c:v>47.613637036326708</c:v>
                </c:pt>
                <c:pt idx="7">
                  <c:v>51.22481146891505</c:v>
                </c:pt>
                <c:pt idx="8">
                  <c:v>16.827608777391749</c:v>
                </c:pt>
                <c:pt idx="9">
                  <c:v>40.761858227630931</c:v>
                </c:pt>
                <c:pt idx="10">
                  <c:v>32.430905766100921</c:v>
                </c:pt>
                <c:pt idx="11">
                  <c:v>47.167729476670239</c:v>
                </c:pt>
              </c:numCache>
            </c:numRef>
          </c:xVal>
          <c:yVal>
            <c:numRef>
              <c:f>potenziale_riso!$Y$25:$Y$36</c:f>
              <c:numCache>
                <c:formatCode>0.0</c:formatCode>
                <c:ptCount val="12"/>
                <c:pt idx="0">
                  <c:v>7.3520586688643553E-3</c:v>
                </c:pt>
                <c:pt idx="1">
                  <c:v>3.0256381262196261E-3</c:v>
                </c:pt>
                <c:pt idx="2">
                  <c:v>0.20370530738314224</c:v>
                </c:pt>
                <c:pt idx="3">
                  <c:v>1.4823531187113643</c:v>
                </c:pt>
                <c:pt idx="4">
                  <c:v>9.6355587089771024</c:v>
                </c:pt>
                <c:pt idx="5">
                  <c:v>11.47741475910453</c:v>
                </c:pt>
                <c:pt idx="6">
                  <c:v>0.16991378446615238</c:v>
                </c:pt>
                <c:pt idx="7">
                  <c:v>9.0431385740798551E-2</c:v>
                </c:pt>
                <c:pt idx="8">
                  <c:v>0.30863936512986051</c:v>
                </c:pt>
                <c:pt idx="9">
                  <c:v>6.5966756689038366</c:v>
                </c:pt>
                <c:pt idx="10">
                  <c:v>7.4288462509020619</c:v>
                </c:pt>
                <c:pt idx="11">
                  <c:v>0.86674739110761834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potenziale_riso!$W$25:$W$36</c15:f>
                <c15:dlblRangeCache>
                  <c:ptCount val="12"/>
                  <c:pt idx="0">
                    <c:v>Cina</c:v>
                  </c:pt>
                  <c:pt idx="1">
                    <c:v>Filippine</c:v>
                  </c:pt>
                  <c:pt idx="2">
                    <c:v>Arabia Saudita</c:v>
                  </c:pt>
                  <c:pt idx="3">
                    <c:v>USA</c:v>
                  </c:pt>
                  <c:pt idx="4">
                    <c:v>Regno Unito</c:v>
                  </c:pt>
                  <c:pt idx="5">
                    <c:v>Turchia</c:v>
                  </c:pt>
                  <c:pt idx="6">
                    <c:v>Sudafrica</c:v>
                  </c:pt>
                  <c:pt idx="7">
                    <c:v>Giappone</c:v>
                  </c:pt>
                  <c:pt idx="8">
                    <c:v>Emirati Arabi Uniti</c:v>
                  </c:pt>
                  <c:pt idx="9">
                    <c:v>Paesi Bassi</c:v>
                  </c:pt>
                  <c:pt idx="10">
                    <c:v>Belgio</c:v>
                  </c:pt>
                  <c:pt idx="11">
                    <c:v>Canada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AC16-44ED-8521-6F867FC1D0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0362136"/>
        <c:axId val="1450351968"/>
      </c:scatterChart>
      <c:valAx>
        <c:axId val="1450362136"/>
        <c:scaling>
          <c:orientation val="minMax"/>
          <c:max val="100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0351968"/>
        <c:crosses val="autoZero"/>
        <c:crossBetween val="midCat"/>
      </c:valAx>
      <c:valAx>
        <c:axId val="145035196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03621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grafico!$B$4</c:f>
              <c:strCache>
                <c:ptCount val="1"/>
                <c:pt idx="0">
                  <c:v>Totale</c:v>
                </c:pt>
              </c:strCache>
            </c:strRef>
          </c:tx>
          <c:spPr>
            <a:ln w="28575" cap="rnd">
              <a:solidFill>
                <a:srgbClr val="ED7D31"/>
              </a:solidFill>
              <a:round/>
            </a:ln>
            <a:effectLst/>
          </c:spPr>
          <c:marker>
            <c:symbol val="none"/>
          </c:marker>
          <c:cat>
            <c:numRef>
              <c:f>grafico!$C$3:$BC$3</c:f>
              <c:numCache>
                <c:formatCode>[$-410]mmm\-yy;@</c:formatCode>
                <c:ptCount val="53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43618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43771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</c:numCache>
            </c:numRef>
          </c:cat>
          <c:val>
            <c:numRef>
              <c:f>grafico!$C$4:$BC$4</c:f>
              <c:numCache>
                <c:formatCode>0.0</c:formatCode>
                <c:ptCount val="53"/>
                <c:pt idx="0">
                  <c:v>93.315060319903296</c:v>
                </c:pt>
                <c:pt idx="1">
                  <c:v>94.009827246068099</c:v>
                </c:pt>
                <c:pt idx="2">
                  <c:v>93.158414966533911</c:v>
                </c:pt>
                <c:pt idx="3">
                  <c:v>93.611370171862163</c:v>
                </c:pt>
                <c:pt idx="4">
                  <c:v>94.267664257664137</c:v>
                </c:pt>
                <c:pt idx="5">
                  <c:v>95.404993031098414</c:v>
                </c:pt>
                <c:pt idx="6">
                  <c:v>95.14701488199006</c:v>
                </c:pt>
                <c:pt idx="7">
                  <c:v>94.084177362431817</c:v>
                </c:pt>
                <c:pt idx="8">
                  <c:v>93.368634768546059</c:v>
                </c:pt>
                <c:pt idx="9">
                  <c:v>95.247349769978584</c:v>
                </c:pt>
                <c:pt idx="10">
                  <c:v>98.626175613962104</c:v>
                </c:pt>
                <c:pt idx="11">
                  <c:v>101.00678467226496</c:v>
                </c:pt>
                <c:pt idx="12">
                  <c:v>102.5151015442658</c:v>
                </c:pt>
                <c:pt idx="13">
                  <c:v>99.418984683378341</c:v>
                </c:pt>
                <c:pt idx="14">
                  <c:v>95.177238817172721</c:v>
                </c:pt>
                <c:pt idx="15">
                  <c:v>92.526875587249066</c:v>
                </c:pt>
                <c:pt idx="16">
                  <c:v>91.135360588162669</c:v>
                </c:pt>
                <c:pt idx="17">
                  <c:v>93.255843352710514</c:v>
                </c:pt>
                <c:pt idx="18">
                  <c:v>94.041451710554767</c:v>
                </c:pt>
                <c:pt idx="19">
                  <c:v>95.915944445938479</c:v>
                </c:pt>
                <c:pt idx="20">
                  <c:v>98.011497887472643</c:v>
                </c:pt>
                <c:pt idx="21">
                  <c:v>101.3763809972607</c:v>
                </c:pt>
                <c:pt idx="22">
                  <c:v>105.58600130353233</c:v>
                </c:pt>
                <c:pt idx="23">
                  <c:v>108.59683960847201</c:v>
                </c:pt>
                <c:pt idx="24">
                  <c:v>113.5255331944346</c:v>
                </c:pt>
                <c:pt idx="25">
                  <c:v>116.57051072273163</c:v>
                </c:pt>
                <c:pt idx="26">
                  <c:v>119.22932965492514</c:v>
                </c:pt>
                <c:pt idx="27">
                  <c:v>122.06626942216495</c:v>
                </c:pt>
                <c:pt idx="28">
                  <c:v>128.12555865773592</c:v>
                </c:pt>
                <c:pt idx="29">
                  <c:v>125.27763455670987</c:v>
                </c:pt>
                <c:pt idx="30">
                  <c:v>124.56485837282088</c:v>
                </c:pt>
                <c:pt idx="31">
                  <c:v>127.95813590564271</c:v>
                </c:pt>
                <c:pt idx="32">
                  <c:v>129.1891922766022</c:v>
                </c:pt>
                <c:pt idx="33">
                  <c:v>133.22436853297222</c:v>
                </c:pt>
                <c:pt idx="34">
                  <c:v>135.31485290573889</c:v>
                </c:pt>
                <c:pt idx="35">
                  <c:v>133.69110309418375</c:v>
                </c:pt>
                <c:pt idx="36">
                  <c:v>135.59415474947579</c:v>
                </c:pt>
                <c:pt idx="37">
                  <c:v>141.23544955718793</c:v>
                </c:pt>
                <c:pt idx="38">
                  <c:v>159.71318001343587</c:v>
                </c:pt>
                <c:pt idx="39">
                  <c:v>158.43504100824666</c:v>
                </c:pt>
                <c:pt idx="40">
                  <c:v>158.05282975550662</c:v>
                </c:pt>
                <c:pt idx="41">
                  <c:v>154.70821372674277</c:v>
                </c:pt>
                <c:pt idx="42">
                  <c:v>140.57241210248861</c:v>
                </c:pt>
                <c:pt idx="43">
                  <c:v>137.57975396635021</c:v>
                </c:pt>
                <c:pt idx="44">
                  <c:v>136.0419413178312</c:v>
                </c:pt>
                <c:pt idx="45">
                  <c:v>135.37847253330085</c:v>
                </c:pt>
                <c:pt idx="46">
                  <c:v>134.7375273257023</c:v>
                </c:pt>
                <c:pt idx="47">
                  <c:v>131.79457812874588</c:v>
                </c:pt>
                <c:pt idx="48">
                  <c:v>130.20820185658678</c:v>
                </c:pt>
                <c:pt idx="49">
                  <c:v>129.81684527023663</c:v>
                </c:pt>
                <c:pt idx="50">
                  <c:v>127.00422166562227</c:v>
                </c:pt>
                <c:pt idx="51">
                  <c:v>127.68772857785504</c:v>
                </c:pt>
                <c:pt idx="52">
                  <c:v>124.33757024441246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66-4C41-83B1-7E7B80F1E21E}"/>
            </c:ext>
          </c:extLst>
        </c:ser>
        <c:ser>
          <c:idx val="1"/>
          <c:order val="1"/>
          <c:tx>
            <c:strRef>
              <c:f>grafico!$B$5</c:f>
              <c:strCache>
                <c:ptCount val="1"/>
                <c:pt idx="0">
                  <c:v>Carni</c:v>
                </c:pt>
              </c:strCache>
            </c:strRef>
          </c:tx>
          <c:spPr>
            <a:ln w="28575" cap="rnd">
              <a:solidFill>
                <a:srgbClr val="003A79"/>
              </a:solidFill>
              <a:round/>
            </a:ln>
            <a:effectLst/>
          </c:spPr>
          <c:marker>
            <c:symbol val="none"/>
          </c:marker>
          <c:cat>
            <c:numRef>
              <c:f>grafico!$C$3:$BC$3</c:f>
              <c:numCache>
                <c:formatCode>[$-410]mmm\-yy;@</c:formatCode>
                <c:ptCount val="53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43618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43771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</c:numCache>
            </c:numRef>
          </c:cat>
          <c:val>
            <c:numRef>
              <c:f>grafico!$C$5:$BC$5</c:f>
              <c:numCache>
                <c:formatCode>0.0</c:formatCode>
                <c:ptCount val="53"/>
                <c:pt idx="0">
                  <c:v>92.269885642397369</c:v>
                </c:pt>
                <c:pt idx="1">
                  <c:v>93.094618341419732</c:v>
                </c:pt>
                <c:pt idx="2">
                  <c:v>94.578073710419162</c:v>
                </c:pt>
                <c:pt idx="3">
                  <c:v>97.755725650011271</c:v>
                </c:pt>
                <c:pt idx="4">
                  <c:v>100.53532046660378</c:v>
                </c:pt>
                <c:pt idx="5">
                  <c:v>101.23047904710467</c:v>
                </c:pt>
                <c:pt idx="6">
                  <c:v>102.44213770947127</c:v>
                </c:pt>
                <c:pt idx="7">
                  <c:v>102.27433753574138</c:v>
                </c:pt>
                <c:pt idx="8">
                  <c:v>101.01671562781864</c:v>
                </c:pt>
                <c:pt idx="9">
                  <c:v>101.55127368509457</c:v>
                </c:pt>
                <c:pt idx="10">
                  <c:v>106.52632019552085</c:v>
                </c:pt>
                <c:pt idx="11">
                  <c:v>106.64799397461408</c:v>
                </c:pt>
                <c:pt idx="12">
                  <c:v>103.61032570731609</c:v>
                </c:pt>
                <c:pt idx="13">
                  <c:v>100.46310728116576</c:v>
                </c:pt>
                <c:pt idx="14">
                  <c:v>99.425056572166582</c:v>
                </c:pt>
                <c:pt idx="15">
                  <c:v>96.90645774765845</c:v>
                </c:pt>
                <c:pt idx="16">
                  <c:v>95.415913237790804</c:v>
                </c:pt>
                <c:pt idx="17">
                  <c:v>94.816410370590745</c:v>
                </c:pt>
                <c:pt idx="18">
                  <c:v>92.227051045731287</c:v>
                </c:pt>
                <c:pt idx="19">
                  <c:v>92.203017520089801</c:v>
                </c:pt>
                <c:pt idx="20">
                  <c:v>91.474033292295033</c:v>
                </c:pt>
                <c:pt idx="21">
                  <c:v>91.783443249046144</c:v>
                </c:pt>
                <c:pt idx="22">
                  <c:v>93.31812057540094</c:v>
                </c:pt>
                <c:pt idx="23">
                  <c:v>94.845116190242663</c:v>
                </c:pt>
                <c:pt idx="24">
                  <c:v>95.96084762748599</c:v>
                </c:pt>
                <c:pt idx="25">
                  <c:v>97.768189382291382</c:v>
                </c:pt>
                <c:pt idx="26">
                  <c:v>100.76273942479263</c:v>
                </c:pt>
                <c:pt idx="27">
                  <c:v>104.34529890067319</c:v>
                </c:pt>
                <c:pt idx="28">
                  <c:v>107.38440770114929</c:v>
                </c:pt>
                <c:pt idx="29">
                  <c:v>110.68657160811618</c:v>
                </c:pt>
                <c:pt idx="30">
                  <c:v>114.11329835824172</c:v>
                </c:pt>
                <c:pt idx="31">
                  <c:v>113.43289955758823</c:v>
                </c:pt>
                <c:pt idx="32">
                  <c:v>112.68191288141296</c:v>
                </c:pt>
                <c:pt idx="33">
                  <c:v>111.96925480836586</c:v>
                </c:pt>
                <c:pt idx="34">
                  <c:v>112.50964469359232</c:v>
                </c:pt>
                <c:pt idx="35">
                  <c:v>111.02985848433802</c:v>
                </c:pt>
                <c:pt idx="36">
                  <c:v>112.14742555131124</c:v>
                </c:pt>
                <c:pt idx="37">
                  <c:v>113.87343719202681</c:v>
                </c:pt>
                <c:pt idx="38">
                  <c:v>119.322155283002</c:v>
                </c:pt>
                <c:pt idx="39">
                  <c:v>121.90191502509094</c:v>
                </c:pt>
                <c:pt idx="40">
                  <c:v>122.8732841909855</c:v>
                </c:pt>
                <c:pt idx="41">
                  <c:v>125.92293140002921</c:v>
                </c:pt>
                <c:pt idx="42">
                  <c:v>124.05344618623685</c:v>
                </c:pt>
                <c:pt idx="43">
                  <c:v>121.09463021385733</c:v>
                </c:pt>
                <c:pt idx="44">
                  <c:v>120.276504762014</c:v>
                </c:pt>
                <c:pt idx="45">
                  <c:v>116.8258543618208</c:v>
                </c:pt>
                <c:pt idx="46">
                  <c:v>114.62622167264486</c:v>
                </c:pt>
                <c:pt idx="47">
                  <c:v>112.40399127691444</c:v>
                </c:pt>
                <c:pt idx="48">
                  <c:v>111.1467251453428</c:v>
                </c:pt>
                <c:pt idx="49">
                  <c:v>113.32041150200519</c:v>
                </c:pt>
                <c:pt idx="50">
                  <c:v>114.69063783893617</c:v>
                </c:pt>
                <c:pt idx="51">
                  <c:v>116.73721594350097</c:v>
                </c:pt>
                <c:pt idx="52">
                  <c:v>117.86295922353447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66-4C41-83B1-7E7B80F1E21E}"/>
            </c:ext>
          </c:extLst>
        </c:ser>
        <c:ser>
          <c:idx val="2"/>
          <c:order val="2"/>
          <c:tx>
            <c:strRef>
              <c:f>grafico!$B$6</c:f>
              <c:strCache>
                <c:ptCount val="1"/>
                <c:pt idx="0">
                  <c:v>Latticini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grafico!$C$3:$BC$3</c:f>
              <c:numCache>
                <c:formatCode>[$-410]mmm\-yy;@</c:formatCode>
                <c:ptCount val="53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43618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43771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</c:numCache>
            </c:numRef>
          </c:cat>
          <c:val>
            <c:numRef>
              <c:f>grafico!$C$6:$BC$6</c:f>
              <c:numCache>
                <c:formatCode>0.0</c:formatCode>
                <c:ptCount val="53"/>
                <c:pt idx="0">
                  <c:v>100.94697874526999</c:v>
                </c:pt>
                <c:pt idx="1">
                  <c:v>103.76428954168858</c:v>
                </c:pt>
                <c:pt idx="2">
                  <c:v>105.64753411964494</c:v>
                </c:pt>
                <c:pt idx="3">
                  <c:v>106.12800621022762</c:v>
                </c:pt>
                <c:pt idx="4">
                  <c:v>106.59284098950985</c:v>
                </c:pt>
                <c:pt idx="5">
                  <c:v>102.89108444726023</c:v>
                </c:pt>
                <c:pt idx="6">
                  <c:v>101.06421117773988</c:v>
                </c:pt>
                <c:pt idx="7">
                  <c:v>100.29965212921627</c:v>
                </c:pt>
                <c:pt idx="8">
                  <c:v>99.63812689323936</c:v>
                </c:pt>
                <c:pt idx="9">
                  <c:v>100.8202231863725</c:v>
                </c:pt>
                <c:pt idx="10">
                  <c:v>102.45348449740578</c:v>
                </c:pt>
                <c:pt idx="11">
                  <c:v>103.54295239281635</c:v>
                </c:pt>
                <c:pt idx="12">
                  <c:v>103.84479393326944</c:v>
                </c:pt>
                <c:pt idx="13">
                  <c:v>102.85156430923657</c:v>
                </c:pt>
                <c:pt idx="14">
                  <c:v>101.52456298283946</c:v>
                </c:pt>
                <c:pt idx="15">
                  <c:v>95.753672393902946</c:v>
                </c:pt>
                <c:pt idx="16">
                  <c:v>94.425474409690707</c:v>
                </c:pt>
                <c:pt idx="17">
                  <c:v>98.3325915325089</c:v>
                </c:pt>
                <c:pt idx="18">
                  <c:v>101.78736378815815</c:v>
                </c:pt>
                <c:pt idx="19">
                  <c:v>102.10044538813383</c:v>
                </c:pt>
                <c:pt idx="20">
                  <c:v>102.31823969989316</c:v>
                </c:pt>
                <c:pt idx="21">
                  <c:v>104.47993460818552</c:v>
                </c:pt>
                <c:pt idx="22">
                  <c:v>105.3818860824795</c:v>
                </c:pt>
                <c:pt idx="23">
                  <c:v>109.18568486388526</c:v>
                </c:pt>
                <c:pt idx="24">
                  <c:v>111.24672261561082</c:v>
                </c:pt>
                <c:pt idx="25">
                  <c:v>113.0742158195313</c:v>
                </c:pt>
                <c:pt idx="26">
                  <c:v>117.45980326747933</c:v>
                </c:pt>
                <c:pt idx="27">
                  <c:v>119.10505698342429</c:v>
                </c:pt>
                <c:pt idx="28">
                  <c:v>121.13134838555018</c:v>
                </c:pt>
                <c:pt idx="29">
                  <c:v>119.91353934157493</c:v>
                </c:pt>
                <c:pt idx="30">
                  <c:v>116.7295796628861</c:v>
                </c:pt>
                <c:pt idx="31">
                  <c:v>116.16133052336659</c:v>
                </c:pt>
                <c:pt idx="32">
                  <c:v>118.13109140698228</c:v>
                </c:pt>
                <c:pt idx="33">
                  <c:v>121.45971051754725</c:v>
                </c:pt>
                <c:pt idx="34">
                  <c:v>125.98568897987232</c:v>
                </c:pt>
                <c:pt idx="35">
                  <c:v>128.96293678548136</c:v>
                </c:pt>
                <c:pt idx="36">
                  <c:v>132.63261060211784</c:v>
                </c:pt>
                <c:pt idx="37">
                  <c:v>141.52957659081716</c:v>
                </c:pt>
                <c:pt idx="38">
                  <c:v>145.83118903175716</c:v>
                </c:pt>
                <c:pt idx="39">
                  <c:v>146.68927944362707</c:v>
                </c:pt>
                <c:pt idx="40">
                  <c:v>144.17798818600474</c:v>
                </c:pt>
                <c:pt idx="41">
                  <c:v>150.18180663787297</c:v>
                </c:pt>
                <c:pt idx="42">
                  <c:v>146.465425519288</c:v>
                </c:pt>
                <c:pt idx="43">
                  <c:v>143.35160863134098</c:v>
                </c:pt>
                <c:pt idx="44">
                  <c:v>142.69352804000474</c:v>
                </c:pt>
                <c:pt idx="45">
                  <c:v>139.25281548776354</c:v>
                </c:pt>
                <c:pt idx="46">
                  <c:v>137.38524064521459</c:v>
                </c:pt>
                <c:pt idx="47">
                  <c:v>138.16979201286853</c:v>
                </c:pt>
                <c:pt idx="48">
                  <c:v>134.53324407350536</c:v>
                </c:pt>
                <c:pt idx="49">
                  <c:v>129.35056685757331</c:v>
                </c:pt>
                <c:pt idx="50">
                  <c:v>126.78704400612591</c:v>
                </c:pt>
                <c:pt idx="51">
                  <c:v>122.55375227286453</c:v>
                </c:pt>
                <c:pt idx="52">
                  <c:v>118.68579061780642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66-4C41-83B1-7E7B80F1E21E}"/>
            </c:ext>
          </c:extLst>
        </c:ser>
        <c:ser>
          <c:idx val="3"/>
          <c:order val="3"/>
          <c:tx>
            <c:strRef>
              <c:f>grafico!$B$7</c:f>
              <c:strCache>
                <c:ptCount val="1"/>
                <c:pt idx="0">
                  <c:v>Cereali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grafico!$C$3:$BC$3</c:f>
              <c:numCache>
                <c:formatCode>[$-410]mmm\-yy;@</c:formatCode>
                <c:ptCount val="53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43618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43771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</c:numCache>
            </c:numRef>
          </c:cat>
          <c:val>
            <c:numRef>
              <c:f>grafico!$C$7:$BC$7</c:f>
              <c:numCache>
                <c:formatCode>0.0</c:formatCode>
                <c:ptCount val="53"/>
                <c:pt idx="0">
                  <c:v>101.769971649526</c:v>
                </c:pt>
                <c:pt idx="1">
                  <c:v>100.73740852889011</c:v>
                </c:pt>
                <c:pt idx="2">
                  <c:v>97.512553197334768</c:v>
                </c:pt>
                <c:pt idx="3">
                  <c:v>94.63380322270018</c:v>
                </c:pt>
                <c:pt idx="4">
                  <c:v>94.443598775325711</c:v>
                </c:pt>
                <c:pt idx="5">
                  <c:v>99.190632428753688</c:v>
                </c:pt>
                <c:pt idx="6">
                  <c:v>97.551396135423261</c:v>
                </c:pt>
                <c:pt idx="7">
                  <c:v>92.625670313967277</c:v>
                </c:pt>
                <c:pt idx="8">
                  <c:v>91.837315639660318</c:v>
                </c:pt>
                <c:pt idx="9">
                  <c:v>95.977848012390751</c:v>
                </c:pt>
                <c:pt idx="10">
                  <c:v>95.56910968357758</c:v>
                </c:pt>
                <c:pt idx="11">
                  <c:v>97.397056956538506</c:v>
                </c:pt>
                <c:pt idx="12">
                  <c:v>100.68749721584591</c:v>
                </c:pt>
                <c:pt idx="13">
                  <c:v>99.576400085160031</c:v>
                </c:pt>
                <c:pt idx="14">
                  <c:v>98.023898152673468</c:v>
                </c:pt>
                <c:pt idx="15">
                  <c:v>99.647310462103192</c:v>
                </c:pt>
                <c:pt idx="16">
                  <c:v>98.018996990122133</c:v>
                </c:pt>
                <c:pt idx="17">
                  <c:v>97.309622228857322</c:v>
                </c:pt>
                <c:pt idx="18">
                  <c:v>97.273593427018767</c:v>
                </c:pt>
                <c:pt idx="19">
                  <c:v>99.217675954557421</c:v>
                </c:pt>
                <c:pt idx="20">
                  <c:v>104.32734445802772</c:v>
                </c:pt>
                <c:pt idx="21">
                  <c:v>112.08834404740074</c:v>
                </c:pt>
                <c:pt idx="22">
                  <c:v>114.843513602787</c:v>
                </c:pt>
                <c:pt idx="23">
                  <c:v>116.38655041674583</c:v>
                </c:pt>
                <c:pt idx="24">
                  <c:v>125.00940824649972</c:v>
                </c:pt>
                <c:pt idx="25">
                  <c:v>126.14719060912293</c:v>
                </c:pt>
                <c:pt idx="26">
                  <c:v>123.90839540888472</c:v>
                </c:pt>
                <c:pt idx="27">
                  <c:v>126.20076893525055</c:v>
                </c:pt>
                <c:pt idx="28">
                  <c:v>133.69538705765586</c:v>
                </c:pt>
                <c:pt idx="29">
                  <c:v>130.3146289360493</c:v>
                </c:pt>
                <c:pt idx="30">
                  <c:v>126.25709990923303</c:v>
                </c:pt>
                <c:pt idx="31">
                  <c:v>130.38825849807975</c:v>
                </c:pt>
                <c:pt idx="32">
                  <c:v>132.83696980281618</c:v>
                </c:pt>
                <c:pt idx="33">
                  <c:v>137.14277957827665</c:v>
                </c:pt>
                <c:pt idx="34">
                  <c:v>141.44474926905627</c:v>
                </c:pt>
                <c:pt idx="35">
                  <c:v>140.49498067328705</c:v>
                </c:pt>
                <c:pt idx="36">
                  <c:v>140.64762893177229</c:v>
                </c:pt>
                <c:pt idx="37">
                  <c:v>145.27477635272047</c:v>
                </c:pt>
                <c:pt idx="38">
                  <c:v>170.13127610337708</c:v>
                </c:pt>
                <c:pt idx="39">
                  <c:v>169.67669651563907</c:v>
                </c:pt>
                <c:pt idx="40">
                  <c:v>173.52074886092331</c:v>
                </c:pt>
                <c:pt idx="41">
                  <c:v>166.33655649308153</c:v>
                </c:pt>
                <c:pt idx="42">
                  <c:v>147.25665377330955</c:v>
                </c:pt>
                <c:pt idx="43">
                  <c:v>145.57553656155289</c:v>
                </c:pt>
                <c:pt idx="44">
                  <c:v>147.91508373264332</c:v>
                </c:pt>
                <c:pt idx="45">
                  <c:v>152.28168164691721</c:v>
                </c:pt>
                <c:pt idx="46">
                  <c:v>150.10862275216391</c:v>
                </c:pt>
                <c:pt idx="47">
                  <c:v>147.25400622949095</c:v>
                </c:pt>
                <c:pt idx="48">
                  <c:v>147.49215298753472</c:v>
                </c:pt>
                <c:pt idx="49">
                  <c:v>146.71582798064685</c:v>
                </c:pt>
                <c:pt idx="50">
                  <c:v>138.55434406068113</c:v>
                </c:pt>
                <c:pt idx="51">
                  <c:v>136.140683440396</c:v>
                </c:pt>
                <c:pt idx="52">
                  <c:v>129.65287570188656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E66-4C41-83B1-7E7B80F1E21E}"/>
            </c:ext>
          </c:extLst>
        </c:ser>
        <c:ser>
          <c:idx val="4"/>
          <c:order val="4"/>
          <c:tx>
            <c:strRef>
              <c:f>grafico!$B$8</c:f>
              <c:strCache>
                <c:ptCount val="1"/>
                <c:pt idx="0">
                  <c:v>Oli e grassi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grafico!$C$3:$BC$3</c:f>
              <c:numCache>
                <c:formatCode>[$-410]mmm\-yy;@</c:formatCode>
                <c:ptCount val="53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43618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43771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</c:numCache>
            </c:numRef>
          </c:cat>
          <c:val>
            <c:numRef>
              <c:f>grafico!$C$8:$BC$8</c:f>
              <c:numCache>
                <c:formatCode>0.00</c:formatCode>
                <c:ptCount val="53"/>
                <c:pt idx="0">
                  <c:v>80.257987593884636</c:v>
                </c:pt>
                <c:pt idx="1">
                  <c:v>81.784163543977044</c:v>
                </c:pt>
                <c:pt idx="2">
                  <c:v>78.414045592467389</c:v>
                </c:pt>
                <c:pt idx="3">
                  <c:v>79.112100445346954</c:v>
                </c:pt>
                <c:pt idx="4">
                  <c:v>78.501477585442558</c:v>
                </c:pt>
                <c:pt idx="5">
                  <c:v>77.461878594131946</c:v>
                </c:pt>
                <c:pt idx="6">
                  <c:v>78.090334264361346</c:v>
                </c:pt>
                <c:pt idx="7">
                  <c:v>82.589405487895689</c:v>
                </c:pt>
                <c:pt idx="8">
                  <c:v>83.888305452944195</c:v>
                </c:pt>
                <c:pt idx="9">
                  <c:v>84.109216733905328</c:v>
                </c:pt>
                <c:pt idx="10">
                  <c:v>93.163737189297194</c:v>
                </c:pt>
                <c:pt idx="11">
                  <c:v>101.49866149086115</c:v>
                </c:pt>
                <c:pt idx="12">
                  <c:v>108.7325264415225</c:v>
                </c:pt>
                <c:pt idx="13">
                  <c:v>97.55334488164273</c:v>
                </c:pt>
                <c:pt idx="14">
                  <c:v>85.424837034070194</c:v>
                </c:pt>
                <c:pt idx="15">
                  <c:v>81.177562917041087</c:v>
                </c:pt>
                <c:pt idx="16">
                  <c:v>77.768866824686242</c:v>
                </c:pt>
                <c:pt idx="17">
                  <c:v>86.613654144216156</c:v>
                </c:pt>
                <c:pt idx="18">
                  <c:v>93.200414775414998</c:v>
                </c:pt>
                <c:pt idx="19">
                  <c:v>98.7018285675736</c:v>
                </c:pt>
                <c:pt idx="20">
                  <c:v>104.59634357298087</c:v>
                </c:pt>
                <c:pt idx="21">
                  <c:v>106.45024815209034</c:v>
                </c:pt>
                <c:pt idx="22">
                  <c:v>121.90345019300375</c:v>
                </c:pt>
                <c:pt idx="23">
                  <c:v>131.19935065302769</c:v>
                </c:pt>
                <c:pt idx="24">
                  <c:v>138.87453836454819</c:v>
                </c:pt>
                <c:pt idx="25">
                  <c:v>147.46248160649731</c:v>
                </c:pt>
                <c:pt idx="26">
                  <c:v>159.30201084630667</c:v>
                </c:pt>
                <c:pt idx="27">
                  <c:v>162.19133083797868</c:v>
                </c:pt>
                <c:pt idx="28" formatCode="0.0">
                  <c:v>174.87592061093773</c:v>
                </c:pt>
                <c:pt idx="29" formatCode="0.0">
                  <c:v>157.68052781228315</c:v>
                </c:pt>
                <c:pt idx="30" formatCode="0.0">
                  <c:v>155.49552753795894</c:v>
                </c:pt>
                <c:pt idx="31" formatCode="0.0">
                  <c:v>165.86229711701404</c:v>
                </c:pt>
                <c:pt idx="32" formatCode="0.0">
                  <c:v>168.57086393365063</c:v>
                </c:pt>
                <c:pt idx="33" formatCode="0.0">
                  <c:v>184.83747137824517</c:v>
                </c:pt>
                <c:pt idx="34" formatCode="0.0">
                  <c:v>184.55517876687819</c:v>
                </c:pt>
                <c:pt idx="35" formatCode="0.0">
                  <c:v>178.50544196563672</c:v>
                </c:pt>
                <c:pt idx="36" formatCode="0.0">
                  <c:v>185.93144191456406</c:v>
                </c:pt>
                <c:pt idx="37" formatCode="0.0">
                  <c:v>201.71767545192617</c:v>
                </c:pt>
                <c:pt idx="38" formatCode="0.0">
                  <c:v>251.83127168981505</c:v>
                </c:pt>
                <c:pt idx="39" formatCode="0.0">
                  <c:v>237.53173615946218</c:v>
                </c:pt>
                <c:pt idx="40" formatCode="0.0">
                  <c:v>229.24090548152569</c:v>
                </c:pt>
                <c:pt idx="41" formatCode="0.0">
                  <c:v>211.79518246436641</c:v>
                </c:pt>
                <c:pt idx="42" formatCode="0.0">
                  <c:v>168.82042441226025</c:v>
                </c:pt>
                <c:pt idx="43" formatCode="0.0">
                  <c:v>163.32354213869706</c:v>
                </c:pt>
                <c:pt idx="44" formatCode="0.0">
                  <c:v>152.57278473300983</c:v>
                </c:pt>
                <c:pt idx="45" formatCode="0.0">
                  <c:v>151.28497315818765</c:v>
                </c:pt>
                <c:pt idx="46" formatCode="0.0">
                  <c:v>154.70711661125137</c:v>
                </c:pt>
                <c:pt idx="47" formatCode="0.0">
                  <c:v>144.60029876844681</c:v>
                </c:pt>
                <c:pt idx="48" formatCode="0.0">
                  <c:v>140.41189698409724</c:v>
                </c:pt>
                <c:pt idx="49" formatCode="0.0">
                  <c:v>135.86914677360059</c:v>
                </c:pt>
                <c:pt idx="50" formatCode="0.0">
                  <c:v>131.7866585516208</c:v>
                </c:pt>
                <c:pt idx="51" formatCode="0.0">
                  <c:v>130.03002452539272</c:v>
                </c:pt>
                <c:pt idx="52" formatCode="0.0">
                  <c:v>118.68241972646851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E66-4C41-83B1-7E7B80F1E21E}"/>
            </c:ext>
          </c:extLst>
        </c:ser>
        <c:ser>
          <c:idx val="5"/>
          <c:order val="5"/>
          <c:tx>
            <c:strRef>
              <c:f>grafico!$B$9</c:f>
              <c:strCache>
                <c:ptCount val="1"/>
                <c:pt idx="0">
                  <c:v>Zucchero</c:v>
                </c:pt>
              </c:strCache>
            </c:strRef>
          </c:tx>
          <c:spPr>
            <a:ln w="28575" cap="rnd">
              <a:solidFill>
                <a:srgbClr val="5B9BD5"/>
              </a:solidFill>
              <a:round/>
            </a:ln>
            <a:effectLst/>
          </c:spPr>
          <c:marker>
            <c:symbol val="none"/>
          </c:marker>
          <c:cat>
            <c:numRef>
              <c:f>grafico!$C$3:$BC$3</c:f>
              <c:numCache>
                <c:formatCode>[$-410]mmm\-yy;@</c:formatCode>
                <c:ptCount val="53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43618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43771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</c:numCache>
            </c:numRef>
          </c:cat>
          <c:val>
            <c:numRef>
              <c:f>grafico!$C$9:$BC$9</c:f>
              <c:numCache>
                <c:formatCode>0.0</c:formatCode>
                <c:ptCount val="53"/>
                <c:pt idx="0">
                  <c:v>79.343218512367869</c:v>
                </c:pt>
                <c:pt idx="1">
                  <c:v>80.309199553179994</c:v>
                </c:pt>
                <c:pt idx="2">
                  <c:v>78.662742642588682</c:v>
                </c:pt>
                <c:pt idx="3">
                  <c:v>79.25601579755957</c:v>
                </c:pt>
                <c:pt idx="4">
                  <c:v>76.735576040519135</c:v>
                </c:pt>
                <c:pt idx="5">
                  <c:v>79.944073347305149</c:v>
                </c:pt>
                <c:pt idx="6">
                  <c:v>79.42907588374996</c:v>
                </c:pt>
                <c:pt idx="7">
                  <c:v>76.229237696470847</c:v>
                </c:pt>
                <c:pt idx="8">
                  <c:v>73.511486727583048</c:v>
                </c:pt>
                <c:pt idx="9">
                  <c:v>77.771612782652738</c:v>
                </c:pt>
                <c:pt idx="10">
                  <c:v>79.190245393610397</c:v>
                </c:pt>
                <c:pt idx="11">
                  <c:v>82.997695417744993</c:v>
                </c:pt>
                <c:pt idx="12">
                  <c:v>87.540273704349701</c:v>
                </c:pt>
                <c:pt idx="13">
                  <c:v>91.448643122242501</c:v>
                </c:pt>
                <c:pt idx="14">
                  <c:v>73.944245269412903</c:v>
                </c:pt>
                <c:pt idx="15">
                  <c:v>63.179505470140441</c:v>
                </c:pt>
                <c:pt idx="16">
                  <c:v>67.84539991535118</c:v>
                </c:pt>
                <c:pt idx="17">
                  <c:v>74.940606610867945</c:v>
                </c:pt>
                <c:pt idx="18">
                  <c:v>76.011903581163168</c:v>
                </c:pt>
                <c:pt idx="19">
                  <c:v>81.093970405677709</c:v>
                </c:pt>
                <c:pt idx="20">
                  <c:v>78.960651763531359</c:v>
                </c:pt>
                <c:pt idx="21">
                  <c:v>84.710404959279799</c:v>
                </c:pt>
                <c:pt idx="22">
                  <c:v>87.528177843908551</c:v>
                </c:pt>
                <c:pt idx="23">
                  <c:v>87.140829010711613</c:v>
                </c:pt>
                <c:pt idx="24">
                  <c:v>94.159241057381038</c:v>
                </c:pt>
                <c:pt idx="25">
                  <c:v>100.17454058467479</c:v>
                </c:pt>
                <c:pt idx="26">
                  <c:v>96.197436348097199</c:v>
                </c:pt>
                <c:pt idx="27">
                  <c:v>99.986820331936883</c:v>
                </c:pt>
                <c:pt idx="28">
                  <c:v>106.79941521838667</c:v>
                </c:pt>
                <c:pt idx="29">
                  <c:v>107.7319216686756</c:v>
                </c:pt>
                <c:pt idx="30">
                  <c:v>109.55192671644922</c:v>
                </c:pt>
                <c:pt idx="31">
                  <c:v>120.54228177309744</c:v>
                </c:pt>
                <c:pt idx="32">
                  <c:v>121.18926965715919</c:v>
                </c:pt>
                <c:pt idx="33">
                  <c:v>119.06532765101376</c:v>
                </c:pt>
                <c:pt idx="34">
                  <c:v>120.18503194146339</c:v>
                </c:pt>
                <c:pt idx="35">
                  <c:v>116.43250221390551</c:v>
                </c:pt>
                <c:pt idx="36">
                  <c:v>112.66751495566068</c:v>
                </c:pt>
                <c:pt idx="37">
                  <c:v>110.53112881402261</c:v>
                </c:pt>
                <c:pt idx="38">
                  <c:v>117.91396993406418</c:v>
                </c:pt>
                <c:pt idx="39">
                  <c:v>121.543706497993</c:v>
                </c:pt>
                <c:pt idx="40">
                  <c:v>120.38756727908276</c:v>
                </c:pt>
                <c:pt idx="41">
                  <c:v>117.2848384263868</c:v>
                </c:pt>
                <c:pt idx="42">
                  <c:v>112.84138457750583</c:v>
                </c:pt>
                <c:pt idx="43">
                  <c:v>110.47422078709369</c:v>
                </c:pt>
                <c:pt idx="44">
                  <c:v>109.67569831166102</c:v>
                </c:pt>
                <c:pt idx="45">
                  <c:v>108.58010537092795</c:v>
                </c:pt>
                <c:pt idx="46">
                  <c:v>114.39308388371099</c:v>
                </c:pt>
                <c:pt idx="47">
                  <c:v>117.17633735266216</c:v>
                </c:pt>
                <c:pt idx="48">
                  <c:v>116.78734091056793</c:v>
                </c:pt>
                <c:pt idx="49">
                  <c:v>125.1702142376989</c:v>
                </c:pt>
                <c:pt idx="50">
                  <c:v>126.99503806101731</c:v>
                </c:pt>
                <c:pt idx="51">
                  <c:v>149.39882971513404</c:v>
                </c:pt>
                <c:pt idx="52">
                  <c:v>157.64592653293118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E66-4C41-83B1-7E7B80F1E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75752448"/>
        <c:axId val="1"/>
      </c:lineChart>
      <c:dateAx>
        <c:axId val="875752448"/>
        <c:scaling>
          <c:orientation val="minMax"/>
        </c:scaling>
        <c:delete val="0"/>
        <c:axPos val="b"/>
        <c:numFmt formatCode="[$-410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"/>
        <c:crosses val="autoZero"/>
        <c:auto val="1"/>
        <c:lblOffset val="100"/>
        <c:baseTimeUnit val="months"/>
      </c:dateAx>
      <c:valAx>
        <c:axId val="1"/>
        <c:scaling>
          <c:orientation val="minMax"/>
          <c:max val="260"/>
          <c:min val="5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757524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902184623144055E-2"/>
          <c:y val="7.7611111111111117E-2"/>
          <c:w val="0.88644405331697185"/>
          <c:h val="0.514741077496860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Foglio1!$CD$328</c:f>
              <c:strCache>
                <c:ptCount val="1"/>
                <c:pt idx="0">
                  <c:v>Food</c:v>
                </c:pt>
              </c:strCache>
            </c:strRef>
          </c:tx>
          <c:spPr>
            <a:solidFill>
              <a:srgbClr val="003A79"/>
            </a:solidFill>
            <a:ln>
              <a:noFill/>
            </a:ln>
            <a:effectLst/>
          </c:spPr>
          <c:invertIfNegative val="0"/>
          <c:cat>
            <c:numRef>
              <c:f>Foglio1!$CC$329:$CC$340</c:f>
              <c:numCache>
                <c:formatCode>m/d/yyyy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Foglio1!$CD$329:$CD$340</c:f>
              <c:numCache>
                <c:formatCode>0.0</c:formatCode>
                <c:ptCount val="12"/>
                <c:pt idx="0">
                  <c:v>2.2999999999999998</c:v>
                </c:pt>
                <c:pt idx="1">
                  <c:v>2.6401515151515147</c:v>
                </c:pt>
                <c:pt idx="2">
                  <c:v>2.96</c:v>
                </c:pt>
                <c:pt idx="3">
                  <c:v>2.83</c:v>
                </c:pt>
                <c:pt idx="4">
                  <c:v>2.36</c:v>
                </c:pt>
                <c:pt idx="5">
                  <c:v>2.2000000000000002</c:v>
                </c:pt>
                <c:pt idx="6">
                  <c:v>2</c:v>
                </c:pt>
                <c:pt idx="7">
                  <c:v>1.8</c:v>
                </c:pt>
                <c:pt idx="8">
                  <c:v>1.4</c:v>
                </c:pt>
                <c:pt idx="9">
                  <c:v>1.1000000000000001</c:v>
                </c:pt>
                <c:pt idx="10">
                  <c:v>0.85</c:v>
                </c:pt>
                <c:pt idx="1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49-471A-B25B-A4B270648431}"/>
            </c:ext>
          </c:extLst>
        </c:ser>
        <c:ser>
          <c:idx val="1"/>
          <c:order val="1"/>
          <c:tx>
            <c:strRef>
              <c:f>Foglio1!$CE$328</c:f>
              <c:strCache>
                <c:ptCount val="1"/>
                <c:pt idx="0">
                  <c:v>Energy</c:v>
                </c:pt>
              </c:strCache>
            </c:strRef>
          </c:tx>
          <c:spPr>
            <a:solidFill>
              <a:srgbClr val="EC6400"/>
            </a:solidFill>
            <a:ln>
              <a:noFill/>
            </a:ln>
            <a:effectLst/>
          </c:spPr>
          <c:invertIfNegative val="0"/>
          <c:cat>
            <c:numRef>
              <c:f>Foglio1!$CC$329:$CC$340</c:f>
              <c:numCache>
                <c:formatCode>m/d/yyyy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Foglio1!$CE$329:$CE$340</c:f>
              <c:numCache>
                <c:formatCode>0.0</c:formatCode>
                <c:ptCount val="12"/>
                <c:pt idx="0">
                  <c:v>4.7</c:v>
                </c:pt>
                <c:pt idx="1">
                  <c:v>3.12</c:v>
                </c:pt>
                <c:pt idx="2">
                  <c:v>1.34</c:v>
                </c:pt>
                <c:pt idx="3">
                  <c:v>1.673553719008265</c:v>
                </c:pt>
                <c:pt idx="4">
                  <c:v>1.4238097999224821</c:v>
                </c:pt>
                <c:pt idx="5">
                  <c:v>0.96650896920455376</c:v>
                </c:pt>
                <c:pt idx="6">
                  <c:v>1.0534914014155783</c:v>
                </c:pt>
                <c:pt idx="7">
                  <c:v>0.8635326446485303</c:v>
                </c:pt>
                <c:pt idx="8">
                  <c:v>0.94416233465836941</c:v>
                </c:pt>
                <c:pt idx="9">
                  <c:v>-1.3235184202503647</c:v>
                </c:pt>
                <c:pt idx="10">
                  <c:v>-1.2382051703846408</c:v>
                </c:pt>
                <c:pt idx="11">
                  <c:v>-0.84617084924045849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49-471A-B25B-A4B270648431}"/>
            </c:ext>
          </c:extLst>
        </c:ser>
        <c:ser>
          <c:idx val="2"/>
          <c:order val="2"/>
          <c:tx>
            <c:strRef>
              <c:f>Foglio1!$CF$328</c:f>
              <c:strCache>
                <c:ptCount val="1"/>
                <c:pt idx="0">
                  <c:v>Non-energy ind. goods</c:v>
                </c:pt>
              </c:strCache>
            </c:strRef>
          </c:tx>
          <c:spPr>
            <a:solidFill>
              <a:srgbClr val="40915B"/>
            </a:solidFill>
            <a:ln>
              <a:noFill/>
            </a:ln>
            <a:effectLst/>
          </c:spPr>
          <c:invertIfNegative val="0"/>
          <c:cat>
            <c:numRef>
              <c:f>Foglio1!$CC$329:$CC$340</c:f>
              <c:numCache>
                <c:formatCode>m/d/yyyy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Foglio1!$CF$329:$CF$340</c:f>
              <c:numCache>
                <c:formatCode>0.0</c:formatCode>
                <c:ptCount val="12"/>
                <c:pt idx="0">
                  <c:v>2</c:v>
                </c:pt>
                <c:pt idx="1">
                  <c:v>2.04</c:v>
                </c:pt>
                <c:pt idx="2">
                  <c:v>1.77</c:v>
                </c:pt>
                <c:pt idx="3">
                  <c:v>1.94</c:v>
                </c:pt>
                <c:pt idx="4">
                  <c:v>1.74</c:v>
                </c:pt>
                <c:pt idx="5">
                  <c:v>1.65</c:v>
                </c:pt>
                <c:pt idx="6">
                  <c:v>1.6</c:v>
                </c:pt>
                <c:pt idx="7">
                  <c:v>1.6</c:v>
                </c:pt>
                <c:pt idx="8">
                  <c:v>1.45</c:v>
                </c:pt>
                <c:pt idx="9">
                  <c:v>1.4</c:v>
                </c:pt>
                <c:pt idx="10">
                  <c:v>1.25</c:v>
                </c:pt>
                <c:pt idx="11">
                  <c:v>1.08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49-471A-B25B-A4B270648431}"/>
            </c:ext>
          </c:extLst>
        </c:ser>
        <c:ser>
          <c:idx val="3"/>
          <c:order val="3"/>
          <c:tx>
            <c:strRef>
              <c:f>Foglio1!$CG$328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rgbClr val="ECBD00"/>
            </a:solidFill>
            <a:ln>
              <a:noFill/>
            </a:ln>
            <a:effectLst/>
          </c:spPr>
          <c:invertIfNegative val="0"/>
          <c:cat>
            <c:numRef>
              <c:f>Foglio1!$CC$329:$CC$340</c:f>
              <c:numCache>
                <c:formatCode>m/d/yyyy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Foglio1!$CG$329:$CG$340</c:f>
              <c:numCache>
                <c:formatCode>0.0</c:formatCode>
                <c:ptCount val="12"/>
                <c:pt idx="0">
                  <c:v>1.7</c:v>
                </c:pt>
                <c:pt idx="1">
                  <c:v>1.978</c:v>
                </c:pt>
                <c:pt idx="2">
                  <c:v>2.06</c:v>
                </c:pt>
                <c:pt idx="3">
                  <c:v>2.33</c:v>
                </c:pt>
                <c:pt idx="4">
                  <c:v>2.1</c:v>
                </c:pt>
                <c:pt idx="5">
                  <c:v>2.1</c:v>
                </c:pt>
                <c:pt idx="6">
                  <c:v>2.04</c:v>
                </c:pt>
                <c:pt idx="7">
                  <c:v>2.04</c:v>
                </c:pt>
                <c:pt idx="8">
                  <c:v>1.95</c:v>
                </c:pt>
                <c:pt idx="9">
                  <c:v>1.9</c:v>
                </c:pt>
                <c:pt idx="10">
                  <c:v>1.8</c:v>
                </c:pt>
                <c:pt idx="11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49-471A-B25B-A4B2706484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0571096"/>
        <c:axId val="1010574704"/>
      </c:barChart>
      <c:lineChart>
        <c:grouping val="standard"/>
        <c:varyColors val="0"/>
        <c:ser>
          <c:idx val="4"/>
          <c:order val="4"/>
          <c:tx>
            <c:strRef>
              <c:f>Foglio1!$CH$328</c:f>
              <c:strCache>
                <c:ptCount val="1"/>
                <c:pt idx="0">
                  <c:v>HICP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4.2490293809911914E-2"/>
                  <c:y val="-7.8053917222834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49-471A-B25B-A4B270648431}"/>
                </c:ext>
              </c:extLst>
            </c:dLbl>
            <c:dLbl>
              <c:idx val="10"/>
              <c:layout>
                <c:manualLayout>
                  <c:x val="-4.2490293809911824E-2"/>
                  <c:y val="-9.8783418450981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49-471A-B25B-A4B270648431}"/>
                </c:ext>
              </c:extLst>
            </c:dLbl>
            <c:dLbl>
              <c:idx val="11"/>
              <c:layout>
                <c:manualLayout>
                  <c:x val="-4.2490293809911914E-2"/>
                  <c:y val="-7.8053917222834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49-471A-B25B-A4B2706484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Foglio1!$CC$329:$CC$340</c:f>
              <c:numCache>
                <c:formatCode>m/d/yyyy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Foglio1!$CH$329:$CH$340</c:f>
              <c:numCache>
                <c:formatCode>0.0</c:formatCode>
                <c:ptCount val="12"/>
                <c:pt idx="0">
                  <c:v>10.667903525046384</c:v>
                </c:pt>
                <c:pt idx="1">
                  <c:v>9.8436062557497817</c:v>
                </c:pt>
                <c:pt idx="2">
                  <c:v>8.0862533692722458</c:v>
                </c:pt>
                <c:pt idx="3">
                  <c:v>8.7735004476275691</c:v>
                </c:pt>
                <c:pt idx="4">
                  <c:v>7.5591731254506689</c:v>
                </c:pt>
                <c:pt idx="5">
                  <c:v>6.947094389083297</c:v>
                </c:pt>
                <c:pt idx="6">
                  <c:v>6.6826334307695028</c:v>
                </c:pt>
                <c:pt idx="7">
                  <c:v>6.2765379739058718</c:v>
                </c:pt>
                <c:pt idx="8">
                  <c:v>5.7251237768915724</c:v>
                </c:pt>
                <c:pt idx="9">
                  <c:v>3.1459076118016465</c:v>
                </c:pt>
                <c:pt idx="10">
                  <c:v>2.6376960980222135</c:v>
                </c:pt>
                <c:pt idx="11">
                  <c:v>2.5081116946475417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949-471A-B25B-A4B2706484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571096"/>
        <c:axId val="1010574704"/>
      </c:lineChart>
      <c:dateAx>
        <c:axId val="1010571096"/>
        <c:scaling>
          <c:orientation val="minMax"/>
        </c:scaling>
        <c:delete val="0"/>
        <c:axPos val="b"/>
        <c:numFmt formatCode="[$-809]mmm\-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10574704"/>
        <c:crosses val="autoZero"/>
        <c:auto val="1"/>
        <c:lblOffset val="100"/>
        <c:baseTimeUnit val="months"/>
      </c:dateAx>
      <c:valAx>
        <c:axId val="1010574704"/>
        <c:scaling>
          <c:orientation val="minMax"/>
          <c:max val="11"/>
          <c:min val="-2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1057109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8934497665571501"/>
          <c:w val="1"/>
          <c:h val="0.20909730254908118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/>
  </c:chart>
  <c:spPr>
    <a:noFill/>
    <a:ln w="25400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it-IT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450772890810863E-2"/>
          <c:y val="4.5092939226854603E-2"/>
          <c:w val="0.88947391859742875"/>
          <c:h val="0.76629882190257992"/>
        </c:manualLayout>
      </c:layout>
      <c:lineChart>
        <c:grouping val="standard"/>
        <c:varyColors val="0"/>
        <c:ser>
          <c:idx val="0"/>
          <c:order val="0"/>
          <c:tx>
            <c:strRef>
              <c:f>charts!$Y$1</c:f>
              <c:strCache>
                <c:ptCount val="1"/>
                <c:pt idx="0">
                  <c:v>HICP y/y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5.6557559563571586E-2"/>
                  <c:y val="-2.8695506780725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C4-45B2-92F2-5B8C5F282ECC}"/>
                </c:ext>
              </c:extLst>
            </c:dLbl>
            <c:dLbl>
              <c:idx val="8"/>
              <c:layout>
                <c:manualLayout>
                  <c:x val="-1.4653165981084867E-2"/>
                  <c:y val="2.116656757194696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8C4-45B2-92F2-5B8C5F282E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003A79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charts!$X$2:$X$10</c:f>
              <c:numCache>
                <c:formatCode>m/d/yyyy</c:formatCode>
                <c:ptCount val="9"/>
                <c:pt idx="0">
                  <c:v>44256</c:v>
                </c:pt>
                <c:pt idx="1">
                  <c:v>44348</c:v>
                </c:pt>
                <c:pt idx="2">
                  <c:v>44440</c:v>
                </c:pt>
                <c:pt idx="3">
                  <c:v>44531</c:v>
                </c:pt>
                <c:pt idx="4">
                  <c:v>44621</c:v>
                </c:pt>
                <c:pt idx="5">
                  <c:v>44713</c:v>
                </c:pt>
                <c:pt idx="6">
                  <c:v>44805</c:v>
                </c:pt>
                <c:pt idx="7">
                  <c:v>44896</c:v>
                </c:pt>
                <c:pt idx="8">
                  <c:v>44986</c:v>
                </c:pt>
              </c:numCache>
            </c:numRef>
          </c:cat>
          <c:val>
            <c:numRef>
              <c:f>charts!$Y$2:$Y$10</c:f>
              <c:numCache>
                <c:formatCode>General</c:formatCode>
                <c:ptCount val="9"/>
                <c:pt idx="0">
                  <c:v>0.7507639537533084</c:v>
                </c:pt>
                <c:pt idx="1">
                  <c:v>1.1551439163839532</c:v>
                </c:pt>
                <c:pt idx="2">
                  <c:v>2.1156190953200906</c:v>
                </c:pt>
                <c:pt idx="3">
                  <c:v>3.7404617041807122</c:v>
                </c:pt>
                <c:pt idx="4">
                  <c:v>6.0114631495309458</c:v>
                </c:pt>
                <c:pt idx="5">
                  <c:v>7.3577143220068848</c:v>
                </c:pt>
                <c:pt idx="6">
                  <c:v>8.9552300087588232</c:v>
                </c:pt>
                <c:pt idx="7">
                  <c:v>12.5</c:v>
                </c:pt>
                <c:pt idx="8">
                  <c:v>9.5333333333333332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C4-45B2-92F2-5B8C5F282ECC}"/>
            </c:ext>
          </c:extLst>
        </c:ser>
        <c:ser>
          <c:idx val="1"/>
          <c:order val="1"/>
          <c:tx>
            <c:strRef>
              <c:f>charts!$Z$1</c:f>
              <c:strCache>
                <c:ptCount val="1"/>
                <c:pt idx="0">
                  <c:v>1st 20%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5.9534273224812195E-2"/>
                  <c:y val="-3.2794864892257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C4-45B2-92F2-5B8C5F282ECC}"/>
                </c:ext>
              </c:extLst>
            </c:dLbl>
            <c:dLbl>
              <c:idx val="8"/>
              <c:layout>
                <c:manualLayout>
                  <c:x val="-6.2112529151870993E-4"/>
                  <c:y val="2.089704284571630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8C4-45B2-92F2-5B8C5F282EC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EC64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charts!$X$2:$X$10</c:f>
              <c:numCache>
                <c:formatCode>m/d/yyyy</c:formatCode>
                <c:ptCount val="9"/>
                <c:pt idx="0">
                  <c:v>44256</c:v>
                </c:pt>
                <c:pt idx="1">
                  <c:v>44348</c:v>
                </c:pt>
                <c:pt idx="2">
                  <c:v>44440</c:v>
                </c:pt>
                <c:pt idx="3">
                  <c:v>44531</c:v>
                </c:pt>
                <c:pt idx="4">
                  <c:v>44621</c:v>
                </c:pt>
                <c:pt idx="5">
                  <c:v>44713</c:v>
                </c:pt>
                <c:pt idx="6">
                  <c:v>44805</c:v>
                </c:pt>
                <c:pt idx="7">
                  <c:v>44896</c:v>
                </c:pt>
                <c:pt idx="8">
                  <c:v>44986</c:v>
                </c:pt>
              </c:numCache>
            </c:numRef>
          </c:cat>
          <c:val>
            <c:numRef>
              <c:f>charts!$Z$2:$Z$10</c:f>
              <c:numCache>
                <c:formatCode>General</c:formatCode>
                <c:ptCount val="9"/>
                <c:pt idx="0">
                  <c:v>0.35403236666666671</c:v>
                </c:pt>
                <c:pt idx="1">
                  <c:v>1.869443133333333</c:v>
                </c:pt>
                <c:pt idx="2">
                  <c:v>3.4434856333333328</c:v>
                </c:pt>
                <c:pt idx="3">
                  <c:v>5.313968</c:v>
                </c:pt>
                <c:pt idx="4">
                  <c:v>8.7911296666666647</c:v>
                </c:pt>
                <c:pt idx="5">
                  <c:v>9.9407549333333307</c:v>
                </c:pt>
                <c:pt idx="6">
                  <c:v>11.341228999999997</c:v>
                </c:pt>
                <c:pt idx="7">
                  <c:v>15.930056683333332</c:v>
                </c:pt>
                <c:pt idx="8">
                  <c:v>10.255526766666668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8C4-45B2-92F2-5B8C5F282ECC}"/>
            </c:ext>
          </c:extLst>
        </c:ser>
        <c:ser>
          <c:idx val="2"/>
          <c:order val="2"/>
          <c:tx>
            <c:strRef>
              <c:f>charts!$AA$1</c:f>
              <c:strCache>
                <c:ptCount val="1"/>
                <c:pt idx="0">
                  <c:v>5th 20%</c:v>
                </c:pt>
              </c:strCache>
            </c:strRef>
          </c:tx>
          <c:spPr>
            <a:ln w="28575" cap="rnd">
              <a:solidFill>
                <a:srgbClr val="40915B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5.6557559563571586E-2"/>
                  <c:y val="5.7391013561451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8C4-45B2-92F2-5B8C5F282ECC}"/>
                </c:ext>
              </c:extLst>
            </c:dLbl>
            <c:dLbl>
              <c:idx val="8"/>
              <c:layout>
                <c:manualLayout>
                  <c:x val="-8.93014098372172E-3"/>
                  <c:y val="7.6822616578320661E-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8C4-45B2-92F2-5B8C5F282EC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40915B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charts!$X$2:$X$10</c:f>
              <c:numCache>
                <c:formatCode>m/d/yyyy</c:formatCode>
                <c:ptCount val="9"/>
                <c:pt idx="0">
                  <c:v>44256</c:v>
                </c:pt>
                <c:pt idx="1">
                  <c:v>44348</c:v>
                </c:pt>
                <c:pt idx="2">
                  <c:v>44440</c:v>
                </c:pt>
                <c:pt idx="3">
                  <c:v>44531</c:v>
                </c:pt>
                <c:pt idx="4">
                  <c:v>44621</c:v>
                </c:pt>
                <c:pt idx="5">
                  <c:v>44713</c:v>
                </c:pt>
                <c:pt idx="6">
                  <c:v>44805</c:v>
                </c:pt>
                <c:pt idx="7">
                  <c:v>44896</c:v>
                </c:pt>
                <c:pt idx="8">
                  <c:v>44986</c:v>
                </c:pt>
              </c:numCache>
            </c:numRef>
          </c:cat>
          <c:val>
            <c:numRef>
              <c:f>charts!$AA$2:$AA$10</c:f>
              <c:numCache>
                <c:formatCode>General</c:formatCode>
                <c:ptCount val="9"/>
                <c:pt idx="0">
                  <c:v>0.90345269999999989</c:v>
                </c:pt>
                <c:pt idx="1">
                  <c:v>0.97995183333333336</c:v>
                </c:pt>
                <c:pt idx="2">
                  <c:v>1.9731438999999995</c:v>
                </c:pt>
                <c:pt idx="3">
                  <c:v>3.2496491333333331</c:v>
                </c:pt>
                <c:pt idx="4">
                  <c:v>5.0751989666666661</c:v>
                </c:pt>
                <c:pt idx="5">
                  <c:v>6.3198026666666651</c:v>
                </c:pt>
                <c:pt idx="6">
                  <c:v>7.632131199999999</c:v>
                </c:pt>
                <c:pt idx="7">
                  <c:v>10.275385183333333</c:v>
                </c:pt>
                <c:pt idx="8">
                  <c:v>8.0295171333333304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8C4-45B2-92F2-5B8C5F282E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7227984"/>
        <c:axId val="487228968"/>
      </c:lineChart>
      <c:dateAx>
        <c:axId val="487227984"/>
        <c:scaling>
          <c:orientation val="minMax"/>
          <c:max val="45017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7228968"/>
        <c:crosses val="autoZero"/>
        <c:auto val="1"/>
        <c:lblOffset val="100"/>
        <c:baseTimeUnit val="months"/>
        <c:majorUnit val="3"/>
        <c:majorTimeUnit val="months"/>
      </c:dateAx>
      <c:valAx>
        <c:axId val="48722896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7227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871126042327703E-2"/>
          <c:y val="5.8559814799392901E-2"/>
          <c:w val="0.32385202020202014"/>
          <c:h val="0.23436638888888892"/>
        </c:manualLayout>
      </c:layout>
      <c:overlay val="1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022941176470585"/>
          <c:y val="4.5000017716542405E-2"/>
          <c:w val="0.62835163398692806"/>
          <c:h val="0.8113581934481076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CB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332-4A43-8113-B110A014852F}"/>
              </c:ext>
            </c:extLst>
          </c:dPt>
          <c:dPt>
            <c:idx val="2"/>
            <c:invertIfNegative val="0"/>
            <c:bubble3D val="0"/>
            <c:spPr>
              <a:solidFill>
                <a:srgbClr val="40915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332-4A43-8113-B110A014852F}"/>
              </c:ext>
            </c:extLst>
          </c:dPt>
          <c:dPt>
            <c:idx val="3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332-4A43-8113-B110A01485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Foglio1!$C$18:$C$21</c:f>
              <c:strCache>
                <c:ptCount val="4"/>
                <c:pt idx="0">
                  <c:v>Germania</c:v>
                </c:pt>
                <c:pt idx="1">
                  <c:v>Francia</c:v>
                </c:pt>
                <c:pt idx="2">
                  <c:v>EU27</c:v>
                </c:pt>
                <c:pt idx="3">
                  <c:v>Italia</c:v>
                </c:pt>
              </c:strCache>
            </c:strRef>
          </c:cat>
          <c:val>
            <c:numRef>
              <c:f>Foglio1!$D$18:$D$21</c:f>
              <c:numCache>
                <c:formatCode>0.0</c:formatCode>
                <c:ptCount val="4"/>
                <c:pt idx="0">
                  <c:v>-7.5605299223389579</c:v>
                </c:pt>
                <c:pt idx="1">
                  <c:v>-5.3964984552008275</c:v>
                </c:pt>
                <c:pt idx="2">
                  <c:v>-4.9581163685759577</c:v>
                </c:pt>
                <c:pt idx="3">
                  <c:v>-4.7037884566488515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2-4A43-8113-B110A01485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100"/>
      </a:pPr>
      <a:endParaRPr lang="it-IT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ED7D3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AE-44E3-AFB5-7DD7F6CB914D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Foglio4!$H$5:$H$14</c:f>
              <c:strCache>
                <c:ptCount val="10"/>
                <c:pt idx="0">
                  <c:v>Ungheria</c:v>
                </c:pt>
                <c:pt idx="1">
                  <c:v>Nord Macedonia</c:v>
                </c:pt>
                <c:pt idx="2">
                  <c:v>Romania</c:v>
                </c:pt>
                <c:pt idx="3">
                  <c:v>Bulgaria</c:v>
                </c:pt>
                <c:pt idx="4">
                  <c:v>Francia</c:v>
                </c:pt>
                <c:pt idx="5">
                  <c:v>Portogallo</c:v>
                </c:pt>
                <c:pt idx="6">
                  <c:v>Grecia</c:v>
                </c:pt>
                <c:pt idx="7">
                  <c:v>Spagna</c:v>
                </c:pt>
                <c:pt idx="8">
                  <c:v>Turchia</c:v>
                </c:pt>
                <c:pt idx="9">
                  <c:v>Italia</c:v>
                </c:pt>
              </c:strCache>
            </c:strRef>
          </c:cat>
          <c:val>
            <c:numRef>
              <c:f>Foglio4!$I$5:$I$14</c:f>
              <c:numCache>
                <c:formatCode>#,##0.##########</c:formatCode>
                <c:ptCount val="10"/>
                <c:pt idx="0">
                  <c:v>2.37</c:v>
                </c:pt>
                <c:pt idx="1">
                  <c:v>3.11</c:v>
                </c:pt>
                <c:pt idx="2">
                  <c:v>3.68</c:v>
                </c:pt>
                <c:pt idx="3" formatCode="#,##0.00">
                  <c:v>10</c:v>
                </c:pt>
                <c:pt idx="4">
                  <c:v>11.77</c:v>
                </c:pt>
                <c:pt idx="5" formatCode="#,##0.00">
                  <c:v>27.5</c:v>
                </c:pt>
                <c:pt idx="6">
                  <c:v>28.14</c:v>
                </c:pt>
                <c:pt idx="7">
                  <c:v>56.23</c:v>
                </c:pt>
                <c:pt idx="8" formatCode="#,##0.00">
                  <c:v>118</c:v>
                </c:pt>
                <c:pt idx="9">
                  <c:v>222.72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AE-44E3-AFB5-7DD7F6CB91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.##########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 sz="1200"/>
      </a:pPr>
      <a:endParaRPr lang="it-IT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grafico!$G$1</c:f>
              <c:strCache>
                <c:ptCount val="1"/>
                <c:pt idx="0">
                  <c:v>ettari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75F-4707-84E9-A44A3F9FF358}"/>
              </c:ext>
            </c:extLst>
          </c:dPt>
          <c:dPt>
            <c:idx val="2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75F-4707-84E9-A44A3F9FF358}"/>
              </c:ext>
            </c:extLst>
          </c:dPt>
          <c:dPt>
            <c:idx val="4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75F-4707-84E9-A44A3F9FF358}"/>
              </c:ext>
            </c:extLst>
          </c:dPt>
          <c:dPt>
            <c:idx val="18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5F-4707-84E9-A44A3F9FF358}"/>
              </c:ext>
            </c:extLst>
          </c:dPt>
          <c:dPt>
            <c:idx val="19"/>
            <c:invertIfNegative val="0"/>
            <c:bubble3D val="0"/>
            <c:spPr>
              <a:solidFill>
                <a:srgbClr val="EC64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75F-4707-84E9-A44A3F9FF358}"/>
              </c:ext>
            </c:extLst>
          </c:dPt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75F-4707-84E9-A44A3F9FF358}"/>
                </c:ext>
              </c:extLst>
            </c:dLbl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75F-4707-84E9-A44A3F9FF358}"/>
                </c:ext>
              </c:extLst>
            </c:dLbl>
            <c:dLbl>
              <c:idx val="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75F-4707-84E9-A44A3F9FF358}"/>
                </c:ext>
              </c:extLst>
            </c:dLbl>
            <c:dLbl>
              <c:idx val="18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75F-4707-84E9-A44A3F9FF358}"/>
                </c:ext>
              </c:extLst>
            </c:dLbl>
            <c:dLbl>
              <c:idx val="1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75F-4707-84E9-A44A3F9FF35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grafico!$F$2:$F$21</c:f>
              <c:strCache>
                <c:ptCount val="20"/>
                <c:pt idx="0">
                  <c:v>Veneto (Italia)</c:v>
                </c:pt>
                <c:pt idx="1">
                  <c:v>Severna Makedonija   (Grecia)</c:v>
                </c:pt>
                <c:pt idx="2">
                  <c:v>Sardegna  (Italia)</c:v>
                </c:pt>
                <c:pt idx="3">
                  <c:v>Aragón  (Spagna)</c:v>
                </c:pt>
                <c:pt idx="4">
                  <c:v>Emilia-Romagna  (Italia)</c:v>
                </c:pt>
                <c:pt idx="5">
                  <c:v> Lisboa  (Portogallo)</c:v>
                </c:pt>
                <c:pt idx="6">
                  <c:v>Centro (Portogallo)</c:v>
                </c:pt>
                <c:pt idx="7">
                  <c:v>Kastamonu (Turchia)</c:v>
                </c:pt>
                <c:pt idx="8">
                  <c:v>Provence-Alpes-Côte d'Azur  (Francia)</c:v>
                </c:pt>
                <c:pt idx="9">
                  <c:v>Comunitat Valenciana (Spagna)</c:v>
                </c:pt>
                <c:pt idx="10">
                  <c:v>Alentejo  (Portogallo)</c:v>
                </c:pt>
                <c:pt idx="11">
                  <c:v>Andalucía  (Spagna)</c:v>
                </c:pt>
                <c:pt idx="12">
                  <c:v>Cataluña  (Spagna)</c:v>
                </c:pt>
                <c:pt idx="13">
                  <c:v>Extremadura  (Spagna)</c:v>
                </c:pt>
                <c:pt idx="14">
                  <c:v>Balikesir (Turchia)</c:v>
                </c:pt>
                <c:pt idx="15">
                  <c:v>Samsun, Tokat, Çorum  (Turchia)</c:v>
                </c:pt>
                <c:pt idx="16">
                  <c:v>Macedonai Centrale (Grecia)</c:v>
                </c:pt>
                <c:pt idx="17">
                  <c:v>Edirne (Turchia)</c:v>
                </c:pt>
                <c:pt idx="18">
                  <c:v>Lombardia (Italia)</c:v>
                </c:pt>
                <c:pt idx="19">
                  <c:v>Piemonte (Italia)</c:v>
                </c:pt>
              </c:strCache>
            </c:strRef>
          </c:cat>
          <c:val>
            <c:numRef>
              <c:f>grafico!$G$2:$G$21</c:f>
              <c:numCache>
                <c:formatCode>#,##0.##########</c:formatCode>
                <c:ptCount val="20"/>
                <c:pt idx="0">
                  <c:v>3.11</c:v>
                </c:pt>
                <c:pt idx="1">
                  <c:v>3.11</c:v>
                </c:pt>
                <c:pt idx="2">
                  <c:v>3.57</c:v>
                </c:pt>
                <c:pt idx="3">
                  <c:v>3.97</c:v>
                </c:pt>
                <c:pt idx="4" formatCode="#,##0.00">
                  <c:v>5.4</c:v>
                </c:pt>
                <c:pt idx="5">
                  <c:v>5.61</c:v>
                </c:pt>
                <c:pt idx="6">
                  <c:v>6.48</c:v>
                </c:pt>
                <c:pt idx="7" formatCode="#,##0.00">
                  <c:v>8</c:v>
                </c:pt>
                <c:pt idx="8">
                  <c:v>9.73</c:v>
                </c:pt>
                <c:pt idx="9">
                  <c:v>15.28</c:v>
                </c:pt>
                <c:pt idx="10">
                  <c:v>17.079999999999998</c:v>
                </c:pt>
                <c:pt idx="11">
                  <c:v>20.95</c:v>
                </c:pt>
                <c:pt idx="12">
                  <c:v>20.98</c:v>
                </c:pt>
                <c:pt idx="13">
                  <c:v>21.09</c:v>
                </c:pt>
                <c:pt idx="14" formatCode="#,##0.00">
                  <c:v>29</c:v>
                </c:pt>
                <c:pt idx="15" formatCode="#,##0.00">
                  <c:v>29</c:v>
                </c:pt>
                <c:pt idx="16">
                  <c:v>30.28</c:v>
                </c:pt>
                <c:pt idx="17" formatCode="#,##0.00">
                  <c:v>56</c:v>
                </c:pt>
                <c:pt idx="18" formatCode="#,##0.00">
                  <c:v>97.8</c:v>
                </c:pt>
                <c:pt idx="19">
                  <c:v>116.12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5F-4707-84E9-A44A3F9FF3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.##########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'Superfici e produzione - dati i'!$I$9</c:f>
              <c:strCache>
                <c:ptCount val="1"/>
                <c:pt idx="0">
                  <c:v>ettari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'Superfici e produzione - dati i'!$H$10:$H$15</c:f>
              <c:strCache>
                <c:ptCount val="6"/>
                <c:pt idx="0">
                  <c:v>      Cuneo</c:v>
                </c:pt>
                <c:pt idx="1">
                  <c:v>      Torino</c:v>
                </c:pt>
                <c:pt idx="2">
                  <c:v>      Biella</c:v>
                </c:pt>
                <c:pt idx="3">
                  <c:v>      Alessandria</c:v>
                </c:pt>
                <c:pt idx="4">
                  <c:v>      Novara</c:v>
                </c:pt>
                <c:pt idx="5">
                  <c:v>      Vercelli</c:v>
                </c:pt>
              </c:strCache>
            </c:strRef>
          </c:cat>
          <c:val>
            <c:numRef>
              <c:f>'Superfici e produzione - dati i'!$I$10:$I$15</c:f>
              <c:numCache>
                <c:formatCode>_-* #,##0.0_-;\-* #,##0.0_-;_-* "-"??_-;_-@_-</c:formatCode>
                <c:ptCount val="6"/>
                <c:pt idx="0">
                  <c:v>0.15</c:v>
                </c:pt>
                <c:pt idx="1">
                  <c:v>0.19500000000000001</c:v>
                </c:pt>
                <c:pt idx="2">
                  <c:v>3.855</c:v>
                </c:pt>
                <c:pt idx="3">
                  <c:v>7.7779999999999996</c:v>
                </c:pt>
                <c:pt idx="4">
                  <c:v>33.429000000000002</c:v>
                </c:pt>
                <c:pt idx="5">
                  <c:v>70.715999999999994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3A-4323-ABE1-FF3DB03CE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1801688"/>
        <c:axId val="481803656"/>
      </c:barChart>
      <c:catAx>
        <c:axId val="481801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3656"/>
        <c:crosses val="autoZero"/>
        <c:auto val="1"/>
        <c:lblAlgn val="ctr"/>
        <c:lblOffset val="100"/>
        <c:noMultiLvlLbl val="0"/>
      </c:catAx>
      <c:valAx>
        <c:axId val="48180365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-* #,##0.0_-;\-* #,##0.0_-;_-* &quot;-&quot;??_-;_-@_-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1801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5400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0.00633</cdr:x>
      <cdr:y>0.01168</cdr:y>
    </cdr:from>
    <cdr:to>
      <cdr:x>0.00633</cdr:x>
      <cdr:y>0.01168</cdr:y>
    </cdr:to>
    <cdr:sp macro="" textlink="">
      <cdr:nvSpPr>
        <cdr:cNvPr id="3" name="ChartSettings">
          <a:extLst xmlns:a="http://schemas.openxmlformats.org/drawingml/2006/main">
            <a:ext uri="{FF2B5EF4-FFF2-40B4-BE49-F238E27FC236}">
              <a16:creationId xmlns:a16="http://schemas.microsoft.com/office/drawing/2014/main" id="{F8C5158E-07DC-488D-B62C-024326EEBF43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Line*PPT-LargeNoText*Falso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BB1A4A2B-96C7-4100-9F43-4AD081B72971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Column*Page Width*Falso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4F415AB0-BC46-493B-854A-872619F67606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D13842AE-FE5F-49E1-95C9-CB6FA7058EC8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0.01856</cdr:y>
    </cdr:from>
    <cdr:to>
      <cdr:x>0.01111</cdr:x>
      <cdr:y>0.01856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814BA2DC-EC14-4BB2-BCC5-799747413EA5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Text Width*Falso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0.01856</cdr:y>
    </cdr:from>
    <cdr:to>
      <cdr:x>0.01111</cdr:x>
      <cdr:y>0.01856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814BA2DC-EC14-4BB2-BCC5-799747413EA5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Text Width*Falso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1965EB59-19C1-4FA1-8F67-5235CCFAEDC6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CF0925AD-A3E0-4E44-98C5-5D2602A958D4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4C5BC793-2304-44C6-ABAC-EABA2EEA8972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4C5BC793-2304-44C6-ABAC-EABA2EEA8972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4C5BC793-2304-44C6-ABAC-EABA2EEA8972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0.00633</cdr:x>
      <cdr:y>0.01168</cdr:y>
    </cdr:from>
    <cdr:to>
      <cdr:x>0.00633</cdr:x>
      <cdr:y>0.01168</cdr:y>
    </cdr:to>
    <cdr:sp macro="" textlink="">
      <cdr:nvSpPr>
        <cdr:cNvPr id="3" name="ChartSettings">
          <a:extLst xmlns:a="http://schemas.openxmlformats.org/drawingml/2006/main">
            <a:ext uri="{FF2B5EF4-FFF2-40B4-BE49-F238E27FC236}">
              <a16:creationId xmlns:a16="http://schemas.microsoft.com/office/drawing/2014/main" id="{4F91BFAA-0712-4AA5-A02C-74501C450AE1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Line*PPT-LargeNoText*Falso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11530F74-7801-4187-AC11-BA01423D19D3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11530F74-7801-4187-AC11-BA01423D19D3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0.01135</cdr:x>
      <cdr:y>0.02341</cdr:y>
    </cdr:from>
    <cdr:to>
      <cdr:x>0.01135</cdr:x>
      <cdr:y>0.02341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9D7A49F8-4CE6-4E72-8317-5A694EF895BA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Line*Page Width*Falso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0.01283</cdr:x>
      <cdr:y>0.01411</cdr:y>
    </cdr:from>
    <cdr:to>
      <cdr:x>0.01283</cdr:x>
      <cdr:y>0.01411</cdr:y>
    </cdr:to>
    <cdr:sp macro="" textlink="">
      <cdr:nvSpPr>
        <cdr:cNvPr id="3" name="ChartSettings">
          <a:extLst xmlns:a="http://schemas.openxmlformats.org/drawingml/2006/main">
            <a:ext uri="{FF2B5EF4-FFF2-40B4-BE49-F238E27FC236}">
              <a16:creationId xmlns:a16="http://schemas.microsoft.com/office/drawing/2014/main" id="{CB1285A3-19C7-413D-ABB0-0E9506EB7E16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Column*PPT-2ChartNoText*Falso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CB4F14D4-893E-4EA2-B1C3-82C40414E518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en-GB" sz="1100"/>
            <a:t>Line*PPT-2ChartNoText*False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0.01848</cdr:y>
    </cdr:from>
    <cdr:to>
      <cdr:x>0.01111</cdr:x>
      <cdr:y>0.01848</cdr:y>
    </cdr:to>
    <cdr:sp macro="" textlink="">
      <cdr:nvSpPr>
        <cdr:cNvPr id="3" name="ChartSettings">
          <a:extLst xmlns:a="http://schemas.openxmlformats.org/drawingml/2006/main">
            <a:ext uri="{FF2B5EF4-FFF2-40B4-BE49-F238E27FC236}">
              <a16:creationId xmlns:a16="http://schemas.microsoft.com/office/drawing/2014/main" id="{41F94E42-1A6D-404E-B76A-3D2685F6FD52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Column*Side-by-Side Page Width*Falso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856C5A74-94EE-4577-9703-4828978ED97C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0.01852</cdr:y>
    </cdr:from>
    <cdr:to>
      <cdr:x>0.01111</cdr:x>
      <cdr:y>0.01852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F2B9EBDA-6859-430F-9FD5-A4482253F7DD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Page Width*Falso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0.01111</cdr:x>
      <cdr:y>0.01856</cdr:y>
    </cdr:from>
    <cdr:to>
      <cdr:x>0.01111</cdr:x>
      <cdr:y>0.01856</cdr:y>
    </cdr:to>
    <cdr:sp macro="" textlink="">
      <cdr:nvSpPr>
        <cdr:cNvPr id="2" name="ChartSettings">
          <a:extLst xmlns:a="http://schemas.openxmlformats.org/drawingml/2006/main">
            <a:ext uri="{FF2B5EF4-FFF2-40B4-BE49-F238E27FC236}">
              <a16:creationId xmlns:a16="http://schemas.microsoft.com/office/drawing/2014/main" id="{2144C8AC-E47B-4D9F-A97B-058BC6A2F138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it-IT" sz="1100"/>
            <a:t>Bar*Side-by-Side Text Width*Falso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36993-1209-4B80-930C-67014A297F84}" type="datetimeFigureOut">
              <a:rPr lang="it-IT" smtClean="0"/>
              <a:t>21/06/2023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79525"/>
            <a:ext cx="61626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26C84-6F7E-4917-968C-7363E1A8AA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77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Siamo in uno scenario di rallentamento, con un primo trimestre che si è chiuso con dati molto positivi soprattutto per il nostro Paese, per effetto dei rialzi dei tassi di interesse che hanno come obiettivo primario quello di raffreddare l’economia, limitare i consumi e frenare l’inflazione. A livello mondiale,,,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026C84-6F7E-4917-968C-7363E1A8AAE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532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6C84-6F7E-4917-968C-7363E1A8AAE5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993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68313" y="1279525"/>
            <a:ext cx="6162675" cy="34544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17">
              <a:defRPr/>
            </a:pPr>
            <a:fld id="{9E026C84-6F7E-4917-968C-7363E1A8AAE5}" type="slidenum">
              <a:rPr lang="it-IT">
                <a:solidFill>
                  <a:prstClr val="black"/>
                </a:solidFill>
                <a:latin typeface="Calibri" panose="020F0502020204030204"/>
              </a:rPr>
              <a:pPr defTabSz="914317">
                <a:defRPr/>
              </a:pPr>
              <a:t>19</a:t>
            </a:fld>
            <a:endParaRPr lang="it-IT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4667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026C84-6F7E-4917-968C-7363E1A8AAE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101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026C84-6F7E-4917-968C-7363E1A8AAE5}" type="slidenum">
              <a:rPr kumimoji="0" lang="it-IT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754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dirty="0">
                <a:solidFill>
                  <a:schemeClr val="tx1"/>
                </a:solidFill>
              </a:rPr>
              <a:t>Il 78% degli ettari è varietà </a:t>
            </a:r>
            <a:r>
              <a:rPr lang="it-IT" sz="1200" dirty="0" err="1">
                <a:solidFill>
                  <a:schemeClr val="tx1"/>
                </a:solidFill>
              </a:rPr>
              <a:t>japonica</a:t>
            </a:r>
            <a:r>
              <a:rPr lang="it-IT" sz="1200" dirty="0">
                <a:solidFill>
                  <a:schemeClr val="tx1"/>
                </a:solidFill>
              </a:rPr>
              <a:t> fare check su </a:t>
            </a:r>
            <a:r>
              <a:rPr lang="it-IT" sz="1200" dirty="0" err="1">
                <a:solidFill>
                  <a:schemeClr val="tx1"/>
                </a:solidFill>
              </a:rPr>
              <a:t>eurostat</a:t>
            </a:r>
            <a:r>
              <a:rPr lang="it-IT" sz="1200" dirty="0">
                <a:solidFill>
                  <a:schemeClr val="tx1"/>
                </a:solidFill>
              </a:rPr>
              <a:t> se esiste il dato anche sulle tonnellate prodotte)</a:t>
            </a:r>
          </a:p>
          <a:p>
            <a:endParaRPr lang="it-IT" sz="1200" dirty="0">
              <a:solidFill>
                <a:schemeClr val="tx1"/>
              </a:solidFill>
            </a:endParaRPr>
          </a:p>
          <a:p>
            <a:r>
              <a:rPr lang="it-IT" sz="1200" u="sng" dirty="0">
                <a:solidFill>
                  <a:schemeClr val="tx1"/>
                </a:solidFill>
              </a:rPr>
              <a:t>Tema dazi:</a:t>
            </a:r>
            <a:r>
              <a:rPr lang="it-IT" sz="1200" dirty="0">
                <a:solidFill>
                  <a:schemeClr val="tx1"/>
                </a:solidFill>
              </a:rPr>
              <a:t> ci sono i dazi sulla varietà indica che importiamo dal sud est asiatico, ma non sulla varietà </a:t>
            </a:r>
            <a:r>
              <a:rPr lang="it-IT" sz="1200" dirty="0" err="1">
                <a:solidFill>
                  <a:schemeClr val="tx1"/>
                </a:solidFill>
              </a:rPr>
              <a:t>japonica</a:t>
            </a:r>
            <a:r>
              <a:rPr lang="it-IT" sz="1200" dirty="0">
                <a:solidFill>
                  <a:schemeClr val="tx1"/>
                </a:solidFill>
              </a:rPr>
              <a:t>, che rappresenta oltre il 75% della produzione europea. Ecco perché siamo stati invasi dalle importazioni di varietà </a:t>
            </a:r>
            <a:r>
              <a:rPr lang="it-IT" sz="1200" dirty="0" err="1">
                <a:solidFill>
                  <a:schemeClr val="tx1"/>
                </a:solidFill>
              </a:rPr>
              <a:t>japonica</a:t>
            </a:r>
            <a:r>
              <a:rPr lang="it-IT" sz="1200" dirty="0">
                <a:solidFill>
                  <a:schemeClr val="tx1"/>
                </a:solidFill>
              </a:rPr>
              <a:t> dal Myanmar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6C84-6F7E-4917-968C-7363E1A8AAE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351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6C84-6F7E-4917-968C-7363E1A8AAE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95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u="sng" dirty="0">
                <a:solidFill>
                  <a:srgbClr val="FF0000"/>
                </a:solidFill>
              </a:rPr>
              <a:t>Tema dazi:</a:t>
            </a:r>
            <a:r>
              <a:rPr lang="it-IT" sz="1200" dirty="0">
                <a:solidFill>
                  <a:srgbClr val="FF0000"/>
                </a:solidFill>
              </a:rPr>
              <a:t> ci sono i dazi sulla varietà indica che importiamo dal sud est asiatico, ma non sulla varietà </a:t>
            </a:r>
            <a:r>
              <a:rPr lang="it-IT" sz="1200" dirty="0" err="1">
                <a:solidFill>
                  <a:srgbClr val="FF0000"/>
                </a:solidFill>
              </a:rPr>
              <a:t>japonica</a:t>
            </a:r>
            <a:r>
              <a:rPr lang="it-IT" sz="1200" dirty="0">
                <a:solidFill>
                  <a:srgbClr val="FF0000"/>
                </a:solidFill>
              </a:rPr>
              <a:t>, che rappresenta oltre il 75% della produzione europea. Ecco perché siamo stati invasi dalle importazioni di varietà </a:t>
            </a:r>
            <a:r>
              <a:rPr lang="it-IT" sz="1200" dirty="0" err="1">
                <a:solidFill>
                  <a:srgbClr val="FF0000"/>
                </a:solidFill>
              </a:rPr>
              <a:t>japonica</a:t>
            </a:r>
            <a:r>
              <a:rPr lang="it-IT" sz="1200" dirty="0">
                <a:solidFill>
                  <a:srgbClr val="FF0000"/>
                </a:solidFill>
              </a:rPr>
              <a:t> dal Myanmar</a:t>
            </a:r>
          </a:p>
          <a:p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dopo la sentenza della Corte di giustizia dell’Unione Europea che ha annullato il regolamento che introduceva i dazi su queste tipologie, a seguito di ricorso da parte della Cambogia </a:t>
            </a:r>
            <a:endParaRPr lang="it-IT" sz="1200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6C84-6F7E-4917-968C-7363E1A8AAE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858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6C84-6F7E-4917-968C-7363E1A8AAE5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575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6C84-6F7E-4917-968C-7363E1A8AAE5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360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6C84-6F7E-4917-968C-7363E1A8AAE5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929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539448" y="2521059"/>
            <a:ext cx="6885385" cy="640845"/>
          </a:xfrm>
        </p:spPr>
        <p:txBody>
          <a:bodyPr>
            <a:noAutofit/>
          </a:bodyPr>
          <a:lstStyle>
            <a:lvl1pPr marL="0" indent="0" algn="l">
              <a:buNone/>
              <a:defRPr sz="2600" b="1" baseline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193653" indent="0" algn="ctr">
              <a:buNone/>
              <a:defRPr sz="848"/>
            </a:lvl2pPr>
            <a:lvl3pPr marL="387305" indent="0" algn="ctr">
              <a:buNone/>
              <a:defRPr sz="763"/>
            </a:lvl3pPr>
            <a:lvl4pPr marL="580958" indent="0" algn="ctr">
              <a:buNone/>
              <a:defRPr sz="678"/>
            </a:lvl4pPr>
            <a:lvl5pPr marL="774611" indent="0" algn="ctr">
              <a:buNone/>
              <a:defRPr sz="678"/>
            </a:lvl5pPr>
            <a:lvl6pPr marL="968264" indent="0" algn="ctr">
              <a:buNone/>
              <a:defRPr sz="678"/>
            </a:lvl6pPr>
            <a:lvl7pPr marL="1161917" indent="0" algn="ctr">
              <a:buNone/>
              <a:defRPr sz="678"/>
            </a:lvl7pPr>
            <a:lvl8pPr marL="1355570" indent="0" algn="ctr">
              <a:buNone/>
              <a:defRPr sz="678"/>
            </a:lvl8pPr>
            <a:lvl9pPr marL="1549223" indent="0" algn="ctr">
              <a:buNone/>
              <a:defRPr sz="678"/>
            </a:lvl9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26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1539448" y="3216347"/>
            <a:ext cx="6885385" cy="685800"/>
          </a:xfrm>
        </p:spPr>
        <p:txBody>
          <a:bodyPr>
            <a:noAutofit/>
          </a:bodyPr>
          <a:lstStyle>
            <a:lvl1pPr marL="0" indent="0" eaLnBrk="1" fontAlgn="auto" hangingPunct="1">
              <a:spcAft>
                <a:spcPts val="0"/>
              </a:spcAft>
              <a:buFontTx/>
              <a:buNone/>
              <a:defRPr lang="it-IT" sz="18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/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Sottotitolo / luogo e data: 18pt Century </a:t>
            </a:r>
            <a:r>
              <a:rPr lang="it-IT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Gothic</a:t>
            </a: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, colore nero 70%</a:t>
            </a:r>
            <a:endParaRPr lang="it-IT" sz="113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40" name="Immagine 4" descr="INTESA_SANPAOLO white.png">
            <a:extLst>
              <a:ext uri="{FF2B5EF4-FFF2-40B4-BE49-F238E27FC236}">
                <a16:creationId xmlns:a16="http://schemas.microsoft.com/office/drawing/2014/main" id="{014BCC8B-6233-4A25-9CA7-299988B96D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730" y="2015473"/>
            <a:ext cx="3452400" cy="385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Figura a mano libera 5">
            <a:extLst>
              <a:ext uri="{FF2B5EF4-FFF2-40B4-BE49-F238E27FC236}">
                <a16:creationId xmlns:a16="http://schemas.microsoft.com/office/drawing/2014/main" id="{C2F6E1CF-A2FC-4E03-9EC3-C5D41F07A56A}"/>
              </a:ext>
            </a:extLst>
          </p:cNvPr>
          <p:cNvSpPr/>
          <p:nvPr userDrawn="1"/>
        </p:nvSpPr>
        <p:spPr>
          <a:xfrm rot="20686196">
            <a:off x="-3175" y="-608013"/>
            <a:ext cx="4611688" cy="1231901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  <a:gd name="connsiteX0" fmla="*/ 213007 w 9233018"/>
              <a:gd name="connsiteY0" fmla="*/ 0 h 1758889"/>
              <a:gd name="connsiteX1" fmla="*/ 9233018 w 9233018"/>
              <a:gd name="connsiteY1" fmla="*/ 1751652 h 1758889"/>
              <a:gd name="connsiteX2" fmla="*/ 9169601 w 9233018"/>
              <a:gd name="connsiteY2" fmla="*/ 1758889 h 1758889"/>
              <a:gd name="connsiteX3" fmla="*/ -1 w 9233018"/>
              <a:gd name="connsiteY3" fmla="*/ 1720658 h 1758889"/>
              <a:gd name="connsiteX4" fmla="*/ 213007 w 9233018"/>
              <a:gd name="connsiteY4" fmla="*/ 0 h 1758889"/>
              <a:gd name="connsiteX0" fmla="*/ 213007 w 9233018"/>
              <a:gd name="connsiteY0" fmla="*/ 0 h 1798514"/>
              <a:gd name="connsiteX1" fmla="*/ 9233018 w 9233018"/>
              <a:gd name="connsiteY1" fmla="*/ 1751652 h 1798514"/>
              <a:gd name="connsiteX2" fmla="*/ 9218312 w 9233018"/>
              <a:gd name="connsiteY2" fmla="*/ 1798514 h 1798514"/>
              <a:gd name="connsiteX3" fmla="*/ -1 w 9233018"/>
              <a:gd name="connsiteY3" fmla="*/ 1720658 h 1798514"/>
              <a:gd name="connsiteX4" fmla="*/ 213007 w 9233018"/>
              <a:gd name="connsiteY4" fmla="*/ 0 h 1798514"/>
              <a:gd name="connsiteX0" fmla="*/ 213007 w 9232004"/>
              <a:gd name="connsiteY0" fmla="*/ 0 h 1801249"/>
              <a:gd name="connsiteX1" fmla="*/ 9232005 w 9232004"/>
              <a:gd name="connsiteY1" fmla="*/ 1801249 h 1801249"/>
              <a:gd name="connsiteX2" fmla="*/ 9218312 w 9232004"/>
              <a:gd name="connsiteY2" fmla="*/ 1798514 h 1801249"/>
              <a:gd name="connsiteX3" fmla="*/ -1 w 9232004"/>
              <a:gd name="connsiteY3" fmla="*/ 1720658 h 1801249"/>
              <a:gd name="connsiteX4" fmla="*/ 213007 w 9232004"/>
              <a:gd name="connsiteY4" fmla="*/ 0 h 1801249"/>
              <a:gd name="connsiteX0" fmla="*/ 213009 w 9805231"/>
              <a:gd name="connsiteY0" fmla="*/ 0 h 1920782"/>
              <a:gd name="connsiteX1" fmla="*/ 9232007 w 9805231"/>
              <a:gd name="connsiteY1" fmla="*/ 1801249 h 1920782"/>
              <a:gd name="connsiteX2" fmla="*/ 9805231 w 9805231"/>
              <a:gd name="connsiteY2" fmla="*/ 1920782 h 1920782"/>
              <a:gd name="connsiteX3" fmla="*/ 1 w 9805231"/>
              <a:gd name="connsiteY3" fmla="*/ 1720658 h 1920782"/>
              <a:gd name="connsiteX4" fmla="*/ 213009 w 9805231"/>
              <a:gd name="connsiteY4" fmla="*/ 0 h 1920782"/>
              <a:gd name="connsiteX0" fmla="*/ 183037 w 9775259"/>
              <a:gd name="connsiteY0" fmla="*/ 0 h 1920782"/>
              <a:gd name="connsiteX1" fmla="*/ 9202035 w 9775259"/>
              <a:gd name="connsiteY1" fmla="*/ 1801249 h 1920782"/>
              <a:gd name="connsiteX2" fmla="*/ 9775259 w 9775259"/>
              <a:gd name="connsiteY2" fmla="*/ 1920782 h 1920782"/>
              <a:gd name="connsiteX3" fmla="*/ 0 w 9775259"/>
              <a:gd name="connsiteY3" fmla="*/ 1500030 h 1920782"/>
              <a:gd name="connsiteX4" fmla="*/ 183037 w 9775259"/>
              <a:gd name="connsiteY4" fmla="*/ 0 h 1920782"/>
              <a:gd name="connsiteX0" fmla="*/ 126790 w 9719012"/>
              <a:gd name="connsiteY0" fmla="*/ 0 h 1920782"/>
              <a:gd name="connsiteX1" fmla="*/ 9145788 w 9719012"/>
              <a:gd name="connsiteY1" fmla="*/ 1801249 h 1920782"/>
              <a:gd name="connsiteX2" fmla="*/ 9719012 w 9719012"/>
              <a:gd name="connsiteY2" fmla="*/ 1920782 h 1920782"/>
              <a:gd name="connsiteX3" fmla="*/ 0 w 9719012"/>
              <a:gd name="connsiteY3" fmla="*/ 1384324 h 1920782"/>
              <a:gd name="connsiteX4" fmla="*/ 126790 w 9719012"/>
              <a:gd name="connsiteY4" fmla="*/ 0 h 1920782"/>
              <a:gd name="connsiteX0" fmla="*/ 114801 w 9719012"/>
              <a:gd name="connsiteY0" fmla="*/ 0 h 1918151"/>
              <a:gd name="connsiteX1" fmla="*/ 9145788 w 9719012"/>
              <a:gd name="connsiteY1" fmla="*/ 1798618 h 1918151"/>
              <a:gd name="connsiteX2" fmla="*/ 9719012 w 9719012"/>
              <a:gd name="connsiteY2" fmla="*/ 1918151 h 1918151"/>
              <a:gd name="connsiteX3" fmla="*/ 0 w 9719012"/>
              <a:gd name="connsiteY3" fmla="*/ 1381693 h 1918151"/>
              <a:gd name="connsiteX4" fmla="*/ 114801 w 9719012"/>
              <a:gd name="connsiteY4" fmla="*/ 0 h 1918151"/>
              <a:gd name="connsiteX0" fmla="*/ 114800 w 9719012"/>
              <a:gd name="connsiteY0" fmla="*/ 0 h 1918151"/>
              <a:gd name="connsiteX1" fmla="*/ 9145788 w 9719012"/>
              <a:gd name="connsiteY1" fmla="*/ 1798618 h 1918151"/>
              <a:gd name="connsiteX2" fmla="*/ 9719012 w 9719012"/>
              <a:gd name="connsiteY2" fmla="*/ 1918151 h 1918151"/>
              <a:gd name="connsiteX3" fmla="*/ 0 w 9719012"/>
              <a:gd name="connsiteY3" fmla="*/ 1381693 h 1918151"/>
              <a:gd name="connsiteX4" fmla="*/ 114800 w 9719012"/>
              <a:gd name="connsiteY4" fmla="*/ 0 h 1918151"/>
              <a:gd name="connsiteX0" fmla="*/ 193030 w 9719012"/>
              <a:gd name="connsiteY0" fmla="*/ 0 h 1902527"/>
              <a:gd name="connsiteX1" fmla="*/ 9145788 w 9719012"/>
              <a:gd name="connsiteY1" fmla="*/ 1782994 h 1902527"/>
              <a:gd name="connsiteX2" fmla="*/ 9719012 w 9719012"/>
              <a:gd name="connsiteY2" fmla="*/ 1902527 h 1902527"/>
              <a:gd name="connsiteX3" fmla="*/ 0 w 9719012"/>
              <a:gd name="connsiteY3" fmla="*/ 1366069 h 1902527"/>
              <a:gd name="connsiteX4" fmla="*/ 193030 w 9719012"/>
              <a:gd name="connsiteY4" fmla="*/ 0 h 1902527"/>
              <a:gd name="connsiteX0" fmla="*/ 193030 w 10621430"/>
              <a:gd name="connsiteY0" fmla="*/ 0 h 2082758"/>
              <a:gd name="connsiteX1" fmla="*/ 9145788 w 10621430"/>
              <a:gd name="connsiteY1" fmla="*/ 1782994 h 2082758"/>
              <a:gd name="connsiteX2" fmla="*/ 10621430 w 10621430"/>
              <a:gd name="connsiteY2" fmla="*/ 2082759 h 2082758"/>
              <a:gd name="connsiteX3" fmla="*/ 0 w 10621430"/>
              <a:gd name="connsiteY3" fmla="*/ 1366069 h 2082758"/>
              <a:gd name="connsiteX4" fmla="*/ 193030 w 10621430"/>
              <a:gd name="connsiteY4" fmla="*/ 0 h 2082758"/>
              <a:gd name="connsiteX0" fmla="*/ 193030 w 10621432"/>
              <a:gd name="connsiteY0" fmla="*/ 0 h 2082759"/>
              <a:gd name="connsiteX1" fmla="*/ 10621431 w 10621432"/>
              <a:gd name="connsiteY1" fmla="*/ 2082758 h 2082759"/>
              <a:gd name="connsiteX2" fmla="*/ 10621430 w 10621432"/>
              <a:gd name="connsiteY2" fmla="*/ 2082759 h 2082759"/>
              <a:gd name="connsiteX3" fmla="*/ 0 w 10621432"/>
              <a:gd name="connsiteY3" fmla="*/ 1366069 h 2082759"/>
              <a:gd name="connsiteX4" fmla="*/ 193030 w 10621432"/>
              <a:gd name="connsiteY4" fmla="*/ 0 h 2082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21432" h="2082759">
                <a:moveTo>
                  <a:pt x="193030" y="0"/>
                </a:moveTo>
                <a:lnTo>
                  <a:pt x="10621431" y="2082758"/>
                </a:lnTo>
                <a:lnTo>
                  <a:pt x="10621430" y="2082759"/>
                </a:lnTo>
                <a:lnTo>
                  <a:pt x="0" y="1366069"/>
                </a:lnTo>
                <a:lnTo>
                  <a:pt x="193030" y="0"/>
                </a:lnTo>
                <a:close/>
              </a:path>
            </a:pathLst>
          </a:custGeom>
          <a:solidFill>
            <a:srgbClr val="003A79">
              <a:alpha val="7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600"/>
          </a:p>
        </p:txBody>
      </p:sp>
    </p:spTree>
    <p:extLst>
      <p:ext uri="{BB962C8B-B14F-4D97-AF65-F5344CB8AC3E}">
        <p14:creationId xmlns:p14="http://schemas.microsoft.com/office/powerpoint/2010/main" val="4073699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103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 userDrawn="1"/>
        </p:nvSpPr>
        <p:spPr>
          <a:xfrm rot="20968961">
            <a:off x="5133942" y="1563150"/>
            <a:ext cx="3632520" cy="2485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016" dirty="0">
              <a:solidFill>
                <a:srgbClr val="003A7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631161" y="1327463"/>
            <a:ext cx="4055329" cy="297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7" y="954499"/>
            <a:ext cx="2357187" cy="269879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2" y="4380369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5474257" y="1772139"/>
            <a:ext cx="3021784" cy="2089999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9225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631161" y="1327463"/>
            <a:ext cx="4055329" cy="297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7" y="954499"/>
            <a:ext cx="2357187" cy="269879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2" y="4380369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4928487" y="1327463"/>
            <a:ext cx="3665495" cy="2970000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640229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4796232" y="1082019"/>
            <a:ext cx="4055329" cy="297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5645303" y="711143"/>
            <a:ext cx="2357187" cy="269879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4796233" y="4134925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22" name="Rettangolo 21"/>
          <p:cNvSpPr/>
          <p:nvPr userDrawn="1"/>
        </p:nvSpPr>
        <p:spPr>
          <a:xfrm rot="20968961">
            <a:off x="601652" y="1527057"/>
            <a:ext cx="3632520" cy="2485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016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941967" y="1736045"/>
            <a:ext cx="3021784" cy="2089999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4693714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4796232" y="1082019"/>
            <a:ext cx="4055329" cy="297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5645303" y="711143"/>
            <a:ext cx="2357187" cy="269879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4796233" y="4134925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23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487773" y="1085518"/>
            <a:ext cx="3735263" cy="2966503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</a:t>
            </a:r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6070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e contenuto-PPT-4Chart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9923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31161" y="917243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813395" y="924387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4" name="Segnaposto contenuto 2"/>
          <p:cNvSpPr>
            <a:spLocks noGrp="1"/>
          </p:cNvSpPr>
          <p:nvPr>
            <p:ph idx="14" hasCustomPrompt="1"/>
          </p:nvPr>
        </p:nvSpPr>
        <p:spPr>
          <a:xfrm>
            <a:off x="631161" y="2927468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8" name="Segnaposto contenuto 2"/>
          <p:cNvSpPr>
            <a:spLocks noGrp="1"/>
          </p:cNvSpPr>
          <p:nvPr>
            <p:ph idx="15" hasCustomPrompt="1"/>
          </p:nvPr>
        </p:nvSpPr>
        <p:spPr>
          <a:xfrm>
            <a:off x="4813395" y="2936777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24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40007" y="709845"/>
            <a:ext cx="2357187" cy="183772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5" name="Segnaposto testo 6"/>
          <p:cNvSpPr>
            <a:spLocks noGrp="1"/>
          </p:cNvSpPr>
          <p:nvPr>
            <p:ph type="body" sz="quarter" idx="16" hasCustomPrompt="1"/>
          </p:nvPr>
        </p:nvSpPr>
        <p:spPr>
          <a:xfrm>
            <a:off x="5534053" y="696801"/>
            <a:ext cx="2357187" cy="178162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6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1340007" y="2724477"/>
            <a:ext cx="2357187" cy="199891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7" name="Segnaposto testo 6"/>
          <p:cNvSpPr>
            <a:spLocks noGrp="1"/>
          </p:cNvSpPr>
          <p:nvPr>
            <p:ph type="body" sz="quarter" idx="18" hasCustomPrompt="1"/>
          </p:nvPr>
        </p:nvSpPr>
        <p:spPr>
          <a:xfrm>
            <a:off x="5534053" y="2752370"/>
            <a:ext cx="2357187" cy="184407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8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2" y="2572277"/>
            <a:ext cx="3872727" cy="14400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9" name="Segnaposto contenuto 13"/>
          <p:cNvSpPr>
            <a:spLocks noGrp="1"/>
          </p:cNvSpPr>
          <p:nvPr>
            <p:ph sz="quarter" idx="19" hasCustomPrompt="1"/>
          </p:nvPr>
        </p:nvSpPr>
        <p:spPr>
          <a:xfrm>
            <a:off x="4813395" y="2562555"/>
            <a:ext cx="3872727" cy="180990"/>
          </a:xfrm>
        </p:spPr>
        <p:txBody>
          <a:bodyPr>
            <a:noAutofit/>
          </a:bodyPr>
          <a:lstStyle>
            <a:lvl1pPr marL="0" indent="0">
              <a:buNone/>
              <a:defRPr lang="it-IT" sz="1000" i="1" kern="1200" dirty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0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31162" y="4553427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1" name="Segnaposto contenuto 13"/>
          <p:cNvSpPr>
            <a:spLocks noGrp="1"/>
          </p:cNvSpPr>
          <p:nvPr>
            <p:ph sz="quarter" idx="21" hasCustomPrompt="1"/>
          </p:nvPr>
        </p:nvSpPr>
        <p:spPr>
          <a:xfrm>
            <a:off x="4813395" y="4568137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2" name="Segnaposto numero diapositiva 5"/>
          <p:cNvSpPr>
            <a:spLocks noGrp="1"/>
          </p:cNvSpPr>
          <p:nvPr>
            <p:ph type="sldNum" sz="quarter" idx="22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4223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5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31161" y="960556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8" name="Segnaposto contenuto 2"/>
          <p:cNvSpPr>
            <a:spLocks noGrp="1"/>
          </p:cNvSpPr>
          <p:nvPr>
            <p:ph idx="15" hasCustomPrompt="1"/>
          </p:nvPr>
        </p:nvSpPr>
        <p:spPr>
          <a:xfrm>
            <a:off x="4813395" y="2936777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40007" y="709844"/>
            <a:ext cx="2357187" cy="215677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5" name="Segnaposto testo 6"/>
          <p:cNvSpPr>
            <a:spLocks noGrp="1"/>
          </p:cNvSpPr>
          <p:nvPr>
            <p:ph type="body" sz="quarter" idx="16" hasCustomPrompt="1"/>
          </p:nvPr>
        </p:nvSpPr>
        <p:spPr>
          <a:xfrm>
            <a:off x="5647944" y="2686064"/>
            <a:ext cx="2357187" cy="220937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6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2" y="2615590"/>
            <a:ext cx="3872727" cy="14400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7" name="Segnaposto contenuto 13"/>
          <p:cNvSpPr>
            <a:spLocks noGrp="1"/>
          </p:cNvSpPr>
          <p:nvPr>
            <p:ph sz="quarter" idx="17" hasCustomPrompt="1"/>
          </p:nvPr>
        </p:nvSpPr>
        <p:spPr>
          <a:xfrm>
            <a:off x="4813395" y="4586552"/>
            <a:ext cx="3872727" cy="14400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6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4831852" y="973739"/>
            <a:ext cx="3952453" cy="1598540"/>
          </a:xfrm>
        </p:spPr>
        <p:txBody>
          <a:bodyPr>
            <a:noAutofit/>
          </a:bodyPr>
          <a:lstStyle>
            <a:lvl1pPr marL="96827" indent="-96827">
              <a:buClr>
                <a:srgbClr val="003A79"/>
              </a:buClr>
              <a:buSzPct val="130000"/>
              <a:buFont typeface="Wingdings" panose="05000000000000000000" pitchFamily="2" charset="2"/>
              <a:buChar char="§"/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27" name="Segnaposto testo 4"/>
          <p:cNvSpPr>
            <a:spLocks noGrp="1"/>
          </p:cNvSpPr>
          <p:nvPr>
            <p:ph type="body" sz="quarter" idx="18" hasCustomPrompt="1"/>
          </p:nvPr>
        </p:nvSpPr>
        <p:spPr>
          <a:xfrm>
            <a:off x="627472" y="2936779"/>
            <a:ext cx="3979502" cy="1598540"/>
          </a:xfrm>
        </p:spPr>
        <p:txBody>
          <a:bodyPr>
            <a:noAutofit/>
          </a:bodyPr>
          <a:lstStyle>
            <a:lvl1pPr marL="96827" indent="-96827">
              <a:buClr>
                <a:srgbClr val="003A79"/>
              </a:buClr>
              <a:buSzPct val="130000"/>
              <a:buFont typeface="Wingdings" panose="05000000000000000000" pitchFamily="2" charset="2"/>
              <a:buChar char="§"/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</a:t>
            </a: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4825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72575" y="2810180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09" y="2817324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grafico misura 4ChartNoText</a:t>
            </a:r>
          </a:p>
        </p:txBody>
      </p:sp>
      <p:sp>
        <p:nvSpPr>
          <p:cNvPr id="18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802" y="788389"/>
            <a:ext cx="8389084" cy="482147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4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7" y="2484917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5574322" y="2484916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31162" y="4553427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2" name="Segnaposto contenuto 13"/>
          <p:cNvSpPr>
            <a:spLocks noGrp="1"/>
          </p:cNvSpPr>
          <p:nvPr>
            <p:ph sz="quarter" idx="21" hasCustomPrompt="1"/>
          </p:nvPr>
        </p:nvSpPr>
        <p:spPr>
          <a:xfrm>
            <a:off x="4765010" y="4551720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3" name="Segnaposto numero diapositiva 5"/>
          <p:cNvSpPr>
            <a:spLocks noGrp="1"/>
          </p:cNvSpPr>
          <p:nvPr>
            <p:ph type="sldNum" sz="quarter" idx="22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6655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5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04931" y="1050403"/>
            <a:ext cx="8081743" cy="32832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13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85008" y="780526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  <a:p>
            <a:pPr lvl="0"/>
            <a:r>
              <a:rPr lang="it-IT" dirty="0"/>
              <a:t> 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572576" y="4477155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273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14445" y="1994363"/>
            <a:ext cx="7951625" cy="243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85008" y="1685985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</p:txBody>
      </p:sp>
      <p:sp>
        <p:nvSpPr>
          <p:cNvPr id="15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14445" y="4510116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6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802" y="788389"/>
            <a:ext cx="8382761" cy="482147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18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17950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Titolo 1"/>
          <p:cNvSpPr>
            <a:spLocks noGrp="1"/>
          </p:cNvSpPr>
          <p:nvPr>
            <p:ph type="title" hasCustomPrompt="1"/>
          </p:nvPr>
        </p:nvSpPr>
        <p:spPr>
          <a:xfrm>
            <a:off x="408895" y="273845"/>
            <a:ext cx="7864880" cy="3429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Agenda</a:t>
            </a: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16871" y="1954525"/>
            <a:ext cx="421330" cy="42029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418465" y="2637945"/>
            <a:ext cx="419736" cy="414338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Rectangle 15"/>
          <p:cNvSpPr>
            <a:spLocks noChangeArrowheads="1"/>
          </p:cNvSpPr>
          <p:nvPr userDrawn="1"/>
        </p:nvSpPr>
        <p:spPr bwMode="auto">
          <a:xfrm>
            <a:off x="416871" y="3297553"/>
            <a:ext cx="421330" cy="41910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429621" y="1306877"/>
            <a:ext cx="408579" cy="419100"/>
          </a:xfrm>
          <a:prstGeom prst="rect">
            <a:avLst/>
          </a:prstGeom>
          <a:solidFill>
            <a:srgbClr val="003A79">
              <a:alpha val="74902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416871" y="3954778"/>
            <a:ext cx="421330" cy="41910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07987" y="1306879"/>
            <a:ext cx="7879576" cy="409523"/>
          </a:xfrm>
          <a:solidFill>
            <a:srgbClr val="003A79">
              <a:alpha val="74902"/>
            </a:srgbClr>
          </a:solidFill>
        </p:spPr>
        <p:txBody>
          <a:bodyPr anchor="ctr">
            <a:noAutofit/>
          </a:bodyPr>
          <a:lstStyle>
            <a:lvl1pPr marL="0" indent="0" algn="l">
              <a:spcBef>
                <a:spcPts val="1016"/>
              </a:spcBef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914074" y="1959910"/>
            <a:ext cx="7879576" cy="40952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6" hasCustomPrompt="1"/>
          </p:nvPr>
        </p:nvSpPr>
        <p:spPr>
          <a:xfrm>
            <a:off x="914074" y="2639423"/>
            <a:ext cx="7879576" cy="40952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1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907987" y="3311302"/>
            <a:ext cx="7879576" cy="40952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2" name="Segnaposto testo 6"/>
          <p:cNvSpPr>
            <a:spLocks noGrp="1"/>
          </p:cNvSpPr>
          <p:nvPr>
            <p:ph type="body" sz="quarter" idx="18" hasCustomPrompt="1"/>
          </p:nvPr>
        </p:nvSpPr>
        <p:spPr>
          <a:xfrm>
            <a:off x="907987" y="3976379"/>
            <a:ext cx="7879576" cy="40952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Appendice</a:t>
            </a:r>
          </a:p>
        </p:txBody>
      </p:sp>
    </p:spTree>
    <p:extLst>
      <p:ext uri="{BB962C8B-B14F-4D97-AF65-F5344CB8AC3E}">
        <p14:creationId xmlns:p14="http://schemas.microsoft.com/office/powerpoint/2010/main" val="3657629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5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PTLG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99231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939662" y="1782357"/>
            <a:ext cx="7228750" cy="27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5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tabella o grafico misura </a:t>
            </a:r>
            <a:r>
              <a:rPr lang="it-IT" dirty="0" err="1"/>
              <a:t>LargeWithText</a:t>
            </a:r>
            <a:endParaRPr lang="it-IT" dirty="0"/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11" hasCustomPrompt="1"/>
          </p:nvPr>
        </p:nvSpPr>
        <p:spPr>
          <a:xfrm>
            <a:off x="404797" y="788391"/>
            <a:ext cx="7830321" cy="4821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90000"/>
              <a:buFontTx/>
              <a:buNone/>
              <a:tabLst/>
              <a:defRPr sz="1200" baseline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2" hasCustomPrompt="1"/>
          </p:nvPr>
        </p:nvSpPr>
        <p:spPr>
          <a:xfrm>
            <a:off x="405206" y="4574928"/>
            <a:ext cx="4001341" cy="16852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750" i="1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3578120" y="1521264"/>
            <a:ext cx="2384382" cy="191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Tx/>
              <a:buNone/>
              <a:defRPr sz="1050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  <p:pic>
        <p:nvPicPr>
          <p:cNvPr id="9" name="Immagine 19" descr="INTESA_SANPAOLO white.png">
            <a:extLst>
              <a:ext uri="{FF2B5EF4-FFF2-40B4-BE49-F238E27FC236}">
                <a16:creationId xmlns:a16="http://schemas.microsoft.com/office/drawing/2014/main" id="{0A2C001E-C061-454C-A840-97D495834E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53" y="4760751"/>
            <a:ext cx="15573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7422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BAE40"/>
          </p15:clr>
        </p15:guide>
        <p15:guide id="2" pos="24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  <p:sp>
        <p:nvSpPr>
          <p:cNvPr id="21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70" name="Segnaposto testo 5">
            <a:extLst>
              <a:ext uri="{FF2B5EF4-FFF2-40B4-BE49-F238E27FC236}">
                <a16:creationId xmlns:a16="http://schemas.microsoft.com/office/drawing/2014/main" id="{5FF71990-7049-4971-88BD-CA8BAF5B92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8891" y="720797"/>
            <a:ext cx="8378671" cy="685800"/>
          </a:xfrm>
        </p:spPr>
        <p:txBody>
          <a:bodyPr>
            <a:noAutofit/>
          </a:bodyPr>
          <a:lstStyle>
            <a:lvl1pPr marL="0" indent="0" eaLnBrk="1" fontAlgn="auto" hangingPunct="1">
              <a:spcAft>
                <a:spcPts val="0"/>
              </a:spcAft>
              <a:buFontTx/>
              <a:buNone/>
              <a:defRPr lang="it-IT" sz="18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/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Sottotitolo / luogo e data: 18pt Century </a:t>
            </a:r>
            <a:r>
              <a:rPr lang="it-IT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Gothic</a:t>
            </a: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, colore nero 70%</a:t>
            </a:r>
            <a:endParaRPr lang="it-IT" sz="113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1636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per analisi tecn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egnaposto numero diapositiva 14"/>
          <p:cNvSpPr>
            <a:spLocks noGrp="1"/>
          </p:cNvSpPr>
          <p:nvPr>
            <p:ph type="sldNum" sz="quarter" idx="10"/>
          </p:nvPr>
        </p:nvSpPr>
        <p:spPr bwMode="auto">
          <a:xfrm>
            <a:off x="8593982" y="134543"/>
            <a:ext cx="415993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419581" indent="-16137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645509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903713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161917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420121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1678324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936528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2194732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1753FE2-952E-4EE3-8FF4-F1DEDEBA9BF8}" type="slidenum">
              <a:rPr lang="it-IT" altLang="it-IT" smtClean="0">
                <a:solidFill>
                  <a:srgbClr val="003A79"/>
                </a:solidFill>
              </a:rPr>
              <a:pPr/>
              <a:t>‹N›</a:t>
            </a:fld>
            <a:endParaRPr lang="it-IT" altLang="it-IT" dirty="0">
              <a:solidFill>
                <a:srgbClr val="003A79"/>
              </a:solidFill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6012061" y="798968"/>
            <a:ext cx="2921843" cy="3484959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400" baseline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1" name="NewSlide"/>
          <p:cNvSpPr>
            <a:spLocks noGrp="1"/>
          </p:cNvSpPr>
          <p:nvPr>
            <p:ph idx="1" hasCustomPrompt="1"/>
          </p:nvPr>
        </p:nvSpPr>
        <p:spPr>
          <a:xfrm>
            <a:off x="408893" y="798968"/>
            <a:ext cx="5205716" cy="3857253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immagine</a:t>
            </a:r>
          </a:p>
        </p:txBody>
      </p:sp>
      <p:sp>
        <p:nvSpPr>
          <p:cNvPr id="63" name="Segnaposto contenuto 13">
            <a:extLst>
              <a:ext uri="{FF2B5EF4-FFF2-40B4-BE49-F238E27FC236}">
                <a16:creationId xmlns:a16="http://schemas.microsoft.com/office/drawing/2014/main" id="{905DED45-CA94-4467-BCC3-E8D8289F919F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08892" y="4726680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1018332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LG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99231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939662" y="1782357"/>
            <a:ext cx="7228750" cy="27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5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tabella o grafico misura </a:t>
            </a:r>
            <a:r>
              <a:rPr lang="it-IT" dirty="0" err="1"/>
              <a:t>LargeWithText</a:t>
            </a:r>
            <a:endParaRPr lang="it-IT" dirty="0"/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11" hasCustomPrompt="1"/>
          </p:nvPr>
        </p:nvSpPr>
        <p:spPr>
          <a:xfrm>
            <a:off x="404796" y="788389"/>
            <a:ext cx="7830321" cy="4821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90000"/>
              <a:buFontTx/>
              <a:buNone/>
              <a:tabLst/>
              <a:defRPr sz="1200" baseline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2" hasCustomPrompt="1"/>
          </p:nvPr>
        </p:nvSpPr>
        <p:spPr>
          <a:xfrm>
            <a:off x="405205" y="4574928"/>
            <a:ext cx="4001341" cy="16852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750" i="1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3578119" y="1521264"/>
            <a:ext cx="2384382" cy="1912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Tx/>
              <a:buNone/>
              <a:defRPr sz="1050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3608915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-PPTLG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31160" y="1163908"/>
            <a:ext cx="8081743" cy="3283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</a:t>
            </a:r>
            <a:r>
              <a:rPr lang="it-IT" dirty="0" err="1"/>
              <a:t>LargeNoText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98290" y="809014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Tx/>
              <a:buNone/>
              <a:defRPr sz="1050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46353" y="4520385"/>
            <a:ext cx="5001590" cy="1724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25" name="Titolo 1"/>
          <p:cNvSpPr>
            <a:spLocks noGrp="1"/>
          </p:cNvSpPr>
          <p:nvPr>
            <p:ph type="title" hasCustomPrompt="1"/>
          </p:nvPr>
        </p:nvSpPr>
        <p:spPr>
          <a:xfrm>
            <a:off x="408896" y="259802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37855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contenuto-PPT-2Chart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Content"/>
          <p:cNvSpPr>
            <a:spLocks noGrp="1"/>
          </p:cNvSpPr>
          <p:nvPr>
            <p:ph idx="1" hasCustomPrompt="1"/>
          </p:nvPr>
        </p:nvSpPr>
        <p:spPr>
          <a:xfrm>
            <a:off x="572574" y="1584609"/>
            <a:ext cx="4055329" cy="27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2ChartNoText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09" y="1584609"/>
            <a:ext cx="4055329" cy="27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2ChartNoText</a:t>
            </a:r>
          </a:p>
        </p:txBody>
      </p:sp>
      <p:sp>
        <p:nvSpPr>
          <p:cNvPr id="17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572574" y="4388815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8" name="Segnaposto contenuto 13"/>
          <p:cNvSpPr>
            <a:spLocks noGrp="1"/>
          </p:cNvSpPr>
          <p:nvPr>
            <p:ph sz="quarter" idx="14" hasCustomPrompt="1"/>
          </p:nvPr>
        </p:nvSpPr>
        <p:spPr>
          <a:xfrm>
            <a:off x="4757895" y="4377347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513869" y="1190722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5515665" y="1190722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16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510299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contenuto-PPT-2Chart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72574" y="1967218"/>
            <a:ext cx="4055329" cy="243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2ChartWithText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09" y="1967218"/>
            <a:ext cx="4055329" cy="243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2ChartWithText</a:t>
            </a:r>
          </a:p>
        </p:txBody>
      </p:sp>
      <p:sp>
        <p:nvSpPr>
          <p:cNvPr id="18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572574" y="4423014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9" name="Segnaposto contenuto 13"/>
          <p:cNvSpPr>
            <a:spLocks noGrp="1"/>
          </p:cNvSpPr>
          <p:nvPr>
            <p:ph sz="quarter" idx="14" hasCustomPrompt="1"/>
          </p:nvPr>
        </p:nvSpPr>
        <p:spPr>
          <a:xfrm>
            <a:off x="4765008" y="4436742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30344" y="1608745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5522778" y="1601567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2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798" y="788389"/>
            <a:ext cx="7830321" cy="4821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Tx/>
              <a:buNone/>
              <a:defRPr sz="12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23" name="Segnaposto numero diapositiva 5"/>
          <p:cNvSpPr>
            <a:spLocks noGrp="1"/>
          </p:cNvSpPr>
          <p:nvPr>
            <p:ph type="sldNum" sz="quarter" idx="17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310500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 userDrawn="1"/>
        </p:nvSpPr>
        <p:spPr>
          <a:xfrm rot="20968961">
            <a:off x="5133942" y="1563149"/>
            <a:ext cx="3632520" cy="2485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350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631160" y="1327463"/>
            <a:ext cx="4055329" cy="297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6" y="954498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0" y="4380368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5474257" y="1772139"/>
            <a:ext cx="3021784" cy="2089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200" baseline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11672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631160" y="1327463"/>
            <a:ext cx="4055329" cy="297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6" y="954498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0" y="4380368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4928485" y="1327463"/>
            <a:ext cx="3665495" cy="297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200" baseline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881561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4796232" y="1082019"/>
            <a:ext cx="4055329" cy="297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5645303" y="711142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4796232" y="4134924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  <p:sp>
        <p:nvSpPr>
          <p:cNvPr id="22" name="Rettangolo 21"/>
          <p:cNvSpPr/>
          <p:nvPr userDrawn="1"/>
        </p:nvSpPr>
        <p:spPr>
          <a:xfrm rot="20968961">
            <a:off x="601652" y="1527055"/>
            <a:ext cx="3632520" cy="2485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350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3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941967" y="1736045"/>
            <a:ext cx="3021784" cy="2089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200" baseline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88284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4796232" y="1082019"/>
            <a:ext cx="4055329" cy="297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5645303" y="711142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4796232" y="4134924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23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487772" y="1085517"/>
            <a:ext cx="3735263" cy="296650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200" baseline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4598215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-PPT-2Chart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3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Content"/>
          <p:cNvSpPr>
            <a:spLocks noGrp="1"/>
          </p:cNvSpPr>
          <p:nvPr>
            <p:ph idx="1" hasCustomPrompt="1"/>
          </p:nvPr>
        </p:nvSpPr>
        <p:spPr>
          <a:xfrm>
            <a:off x="572574" y="1584609"/>
            <a:ext cx="4055329" cy="27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88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2ChartNoText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09" y="1584609"/>
            <a:ext cx="4055329" cy="27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88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2ChartNoText</a:t>
            </a:r>
          </a:p>
        </p:txBody>
      </p:sp>
      <p:sp>
        <p:nvSpPr>
          <p:cNvPr id="17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572575" y="4388817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63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8" name="Segnaposto contenuto 13"/>
          <p:cNvSpPr>
            <a:spLocks noGrp="1"/>
          </p:cNvSpPr>
          <p:nvPr>
            <p:ph sz="quarter" idx="14" hasCustomPrompt="1"/>
          </p:nvPr>
        </p:nvSpPr>
        <p:spPr>
          <a:xfrm>
            <a:off x="4757895" y="4377348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63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513869" y="1190723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731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5515665" y="1190723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731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16"/>
          </p:nvPr>
        </p:nvSpPr>
        <p:spPr>
          <a:xfrm>
            <a:off x="8593981" y="134543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63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  <p:pic>
        <p:nvPicPr>
          <p:cNvPr id="11" name="Immagine 19" descr="INTESA_SANPAOLO white.png">
            <a:extLst>
              <a:ext uri="{FF2B5EF4-FFF2-40B4-BE49-F238E27FC236}">
                <a16:creationId xmlns:a16="http://schemas.microsoft.com/office/drawing/2014/main" id="{35DD2FF1-6F93-4E27-B7AE-6928F304AE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4737100"/>
            <a:ext cx="15573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110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e contenuto-PPT-4Chart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9923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31160" y="917243"/>
            <a:ext cx="3975813" cy="162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813394" y="924387"/>
            <a:ext cx="3975813" cy="162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4" name="Segnaposto contenuto 2"/>
          <p:cNvSpPr>
            <a:spLocks noGrp="1"/>
          </p:cNvSpPr>
          <p:nvPr>
            <p:ph idx="14" hasCustomPrompt="1"/>
          </p:nvPr>
        </p:nvSpPr>
        <p:spPr>
          <a:xfrm>
            <a:off x="631160" y="2927468"/>
            <a:ext cx="3975813" cy="162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8" name="Segnaposto contenuto 2"/>
          <p:cNvSpPr>
            <a:spLocks noGrp="1"/>
          </p:cNvSpPr>
          <p:nvPr>
            <p:ph idx="15" hasCustomPrompt="1"/>
          </p:nvPr>
        </p:nvSpPr>
        <p:spPr>
          <a:xfrm>
            <a:off x="4813394" y="2936777"/>
            <a:ext cx="3975813" cy="162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24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40007" y="709843"/>
            <a:ext cx="2357187" cy="1837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5" name="Segnaposto testo 6"/>
          <p:cNvSpPr>
            <a:spLocks noGrp="1"/>
          </p:cNvSpPr>
          <p:nvPr>
            <p:ph type="body" sz="quarter" idx="16" hasCustomPrompt="1"/>
          </p:nvPr>
        </p:nvSpPr>
        <p:spPr>
          <a:xfrm>
            <a:off x="5534052" y="696801"/>
            <a:ext cx="2357187" cy="1781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6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1340007" y="2724477"/>
            <a:ext cx="2357187" cy="19989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7" name="Segnaposto testo 6"/>
          <p:cNvSpPr>
            <a:spLocks noGrp="1"/>
          </p:cNvSpPr>
          <p:nvPr>
            <p:ph type="body" sz="quarter" idx="18" hasCustomPrompt="1"/>
          </p:nvPr>
        </p:nvSpPr>
        <p:spPr>
          <a:xfrm>
            <a:off x="5534052" y="2752370"/>
            <a:ext cx="2357187" cy="18440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8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0" y="2572277"/>
            <a:ext cx="3872727" cy="144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9" name="Segnaposto contenuto 13"/>
          <p:cNvSpPr>
            <a:spLocks noGrp="1"/>
          </p:cNvSpPr>
          <p:nvPr>
            <p:ph sz="quarter" idx="19" hasCustomPrompt="1"/>
          </p:nvPr>
        </p:nvSpPr>
        <p:spPr>
          <a:xfrm>
            <a:off x="4813394" y="2562555"/>
            <a:ext cx="3872727" cy="18099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lang="it-IT" sz="750" i="1" kern="1200" dirty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0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31160" y="4553426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1" name="Segnaposto contenuto 13"/>
          <p:cNvSpPr>
            <a:spLocks noGrp="1"/>
          </p:cNvSpPr>
          <p:nvPr>
            <p:ph sz="quarter" idx="21" hasCustomPrompt="1"/>
          </p:nvPr>
        </p:nvSpPr>
        <p:spPr>
          <a:xfrm>
            <a:off x="4813394" y="4568136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2" name="Segnaposto numero diapositiva 5"/>
          <p:cNvSpPr>
            <a:spLocks noGrp="1"/>
          </p:cNvSpPr>
          <p:nvPr>
            <p:ph type="sldNum" sz="quarter" idx="22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9850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72574" y="2810180"/>
            <a:ext cx="3975813" cy="162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08" y="2817324"/>
            <a:ext cx="3975813" cy="162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grafico misura 4ChartNoText</a:t>
            </a:r>
          </a:p>
        </p:txBody>
      </p:sp>
      <p:sp>
        <p:nvSpPr>
          <p:cNvPr id="18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801" y="788389"/>
            <a:ext cx="7830321" cy="4821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2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6" y="2484916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5574321" y="2484915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31160" y="4553426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2" name="Segnaposto contenuto 13"/>
          <p:cNvSpPr>
            <a:spLocks noGrp="1"/>
          </p:cNvSpPr>
          <p:nvPr>
            <p:ph sz="quarter" idx="21" hasCustomPrompt="1"/>
          </p:nvPr>
        </p:nvSpPr>
        <p:spPr>
          <a:xfrm>
            <a:off x="4765008" y="4551718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3" name="Segnaposto numero diapositiva 5"/>
          <p:cNvSpPr>
            <a:spLocks noGrp="1"/>
          </p:cNvSpPr>
          <p:nvPr>
            <p:ph type="sldNum" sz="quarter" idx="22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82444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5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04930" y="1050403"/>
            <a:ext cx="8081743" cy="3283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13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85007" y="780525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050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  <a:p>
            <a:pPr lvl="0"/>
            <a:r>
              <a:rPr lang="it-IT" dirty="0"/>
              <a:t> 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572574" y="4477153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8395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14444" y="1994363"/>
            <a:ext cx="7951625" cy="243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85007" y="1685984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050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</p:txBody>
      </p:sp>
      <p:sp>
        <p:nvSpPr>
          <p:cNvPr id="15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14444" y="4510115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6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801" y="788389"/>
            <a:ext cx="7830321" cy="4821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2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18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2741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Titolo 1"/>
          <p:cNvSpPr>
            <a:spLocks noGrp="1"/>
          </p:cNvSpPr>
          <p:nvPr>
            <p:ph type="title" hasCustomPrompt="1"/>
          </p:nvPr>
        </p:nvSpPr>
        <p:spPr>
          <a:xfrm>
            <a:off x="408895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Agenda</a:t>
            </a: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1035996" y="1954525"/>
            <a:ext cx="436712" cy="42029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1037590" y="2637945"/>
            <a:ext cx="436712" cy="414338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Rectangle 15"/>
          <p:cNvSpPr>
            <a:spLocks noChangeArrowheads="1"/>
          </p:cNvSpPr>
          <p:nvPr userDrawn="1"/>
        </p:nvSpPr>
        <p:spPr bwMode="auto">
          <a:xfrm>
            <a:off x="1035996" y="3297552"/>
            <a:ext cx="436712" cy="41910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1048747" y="1306877"/>
            <a:ext cx="436712" cy="419100"/>
          </a:xfrm>
          <a:prstGeom prst="rect">
            <a:avLst/>
          </a:prstGeom>
          <a:solidFill>
            <a:srgbClr val="003A79">
              <a:alpha val="74902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1035996" y="3954777"/>
            <a:ext cx="436712" cy="41910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7110" y="1306877"/>
            <a:ext cx="6563003" cy="409523"/>
          </a:xfrm>
          <a:prstGeom prst="rect">
            <a:avLst/>
          </a:prstGeom>
          <a:solidFill>
            <a:srgbClr val="003A79">
              <a:alpha val="74902"/>
            </a:srgbClr>
          </a:solidFill>
        </p:spPr>
        <p:txBody>
          <a:bodyPr anchor="ctr">
            <a:noAutofit/>
          </a:bodyPr>
          <a:lstStyle>
            <a:lvl1pPr marL="0" indent="0" algn="l">
              <a:spcBef>
                <a:spcPts val="1350"/>
              </a:spcBef>
              <a:buNone/>
              <a:defRPr sz="1500" b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1533198" y="1959909"/>
            <a:ext cx="6563003" cy="4095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500" b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6" hasCustomPrompt="1"/>
          </p:nvPr>
        </p:nvSpPr>
        <p:spPr>
          <a:xfrm>
            <a:off x="1533198" y="2639423"/>
            <a:ext cx="6563003" cy="4095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500" b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1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1527110" y="3311301"/>
            <a:ext cx="6563003" cy="4095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500" b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2" name="Segnaposto testo 6"/>
          <p:cNvSpPr>
            <a:spLocks noGrp="1"/>
          </p:cNvSpPr>
          <p:nvPr>
            <p:ph type="body" sz="quarter" idx="18" hasCustomPrompt="1"/>
          </p:nvPr>
        </p:nvSpPr>
        <p:spPr>
          <a:xfrm>
            <a:off x="1527110" y="3976378"/>
            <a:ext cx="6563003" cy="4095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500" b="0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Appendice</a:t>
            </a:r>
          </a:p>
        </p:txBody>
      </p:sp>
    </p:spTree>
    <p:extLst>
      <p:ext uri="{BB962C8B-B14F-4D97-AF65-F5344CB8AC3E}">
        <p14:creationId xmlns:p14="http://schemas.microsoft.com/office/powerpoint/2010/main" val="99939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7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  <p:sp>
        <p:nvSpPr>
          <p:cNvPr id="21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17" name="Segnaposto testo 14">
            <a:extLst>
              <a:ext uri="{FF2B5EF4-FFF2-40B4-BE49-F238E27FC236}">
                <a16:creationId xmlns:a16="http://schemas.microsoft.com/office/drawing/2014/main" id="{BB5BAC4A-B6C1-40D8-8E61-2F53940A5A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801" y="788389"/>
            <a:ext cx="7830321" cy="4821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2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06124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per analisi tecn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egnaposto numero diapositiva 14"/>
          <p:cNvSpPr>
            <a:spLocks noGrp="1"/>
          </p:cNvSpPr>
          <p:nvPr>
            <p:ph type="sldNum" sz="quarter" idx="10"/>
          </p:nvPr>
        </p:nvSpPr>
        <p:spPr bwMode="auto">
          <a:xfrm>
            <a:off x="8593980" y="134541"/>
            <a:ext cx="415992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50" b="1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8859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2288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25717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29146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1753FE2-952E-4EE3-8FF4-F1DEDEBA9BF8}" type="slidenum">
              <a:rPr lang="it-IT" altLang="it-IT" smtClean="0">
                <a:solidFill>
                  <a:srgbClr val="003A79"/>
                </a:solidFill>
              </a:rPr>
              <a:pPr/>
              <a:t>‹N›</a:t>
            </a:fld>
            <a:endParaRPr lang="it-IT" altLang="it-IT" dirty="0">
              <a:solidFill>
                <a:srgbClr val="003A79"/>
              </a:solidFill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6012061" y="798968"/>
            <a:ext cx="2921843" cy="348495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200" baseline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1" name="NewSlide"/>
          <p:cNvSpPr>
            <a:spLocks noGrp="1"/>
          </p:cNvSpPr>
          <p:nvPr>
            <p:ph idx="1" hasCustomPrompt="1"/>
          </p:nvPr>
        </p:nvSpPr>
        <p:spPr>
          <a:xfrm>
            <a:off x="408892" y="798968"/>
            <a:ext cx="5205716" cy="38572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immagine</a:t>
            </a:r>
          </a:p>
        </p:txBody>
      </p:sp>
    </p:spTree>
    <p:extLst>
      <p:ext uri="{BB962C8B-B14F-4D97-AF65-F5344CB8AC3E}">
        <p14:creationId xmlns:p14="http://schemas.microsoft.com/office/powerpoint/2010/main" val="16204081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 smtClean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E906B0-8BF5-4831-95CF-598DDFDDDAC5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93558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-PPTLG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99231" y="273845"/>
            <a:ext cx="7864880" cy="3429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939662" y="1788911"/>
            <a:ext cx="7228750" cy="2693445"/>
          </a:xfrm>
        </p:spPr>
        <p:txBody>
          <a:bodyPr>
            <a:noAutofit/>
          </a:bodyPr>
          <a:lstStyle>
            <a:lvl1pPr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tabella o grafico misura </a:t>
            </a:r>
            <a:r>
              <a:rPr lang="it-IT" dirty="0" err="1"/>
              <a:t>LargeWithText</a:t>
            </a:r>
            <a:endParaRPr lang="it-IT" dirty="0"/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11" hasCustomPrompt="1"/>
          </p:nvPr>
        </p:nvSpPr>
        <p:spPr>
          <a:xfrm>
            <a:off x="404796" y="788389"/>
            <a:ext cx="8382767" cy="482147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90000"/>
              <a:buFontTx/>
              <a:buNone/>
              <a:tabLst/>
              <a:defRPr sz="1600" baseline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2" hasCustomPrompt="1"/>
          </p:nvPr>
        </p:nvSpPr>
        <p:spPr>
          <a:xfrm>
            <a:off x="405205" y="4574928"/>
            <a:ext cx="4001341" cy="16852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 i="1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3578119" y="1394555"/>
            <a:ext cx="2384382" cy="270338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8023607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BAE40"/>
          </p15:clr>
        </p15:guide>
        <p15:guide id="2" pos="5545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-PPTLG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31161" y="1163908"/>
            <a:ext cx="8081743" cy="3283200"/>
          </a:xfrm>
        </p:spPr>
        <p:txBody>
          <a:bodyPr>
            <a:noAutofit/>
          </a:bodyPr>
          <a:lstStyle>
            <a:lvl1pPr>
              <a:defRPr sz="16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</a:t>
            </a:r>
            <a:r>
              <a:rPr lang="it-IT" dirty="0" err="1"/>
              <a:t>LargeNoText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98291" y="809016"/>
            <a:ext cx="2357187" cy="269879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 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46353" y="4520386"/>
            <a:ext cx="5001590" cy="17248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25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59802"/>
            <a:ext cx="7864880" cy="3429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2955501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8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-PPT-2Chart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72574" y="1967218"/>
            <a:ext cx="4055329" cy="243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2ChartWithText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09" y="1967218"/>
            <a:ext cx="4055329" cy="243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5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2ChartWithText</a:t>
            </a:r>
          </a:p>
        </p:txBody>
      </p:sp>
      <p:sp>
        <p:nvSpPr>
          <p:cNvPr id="18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572574" y="4423014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9" name="Segnaposto contenuto 13"/>
          <p:cNvSpPr>
            <a:spLocks noGrp="1"/>
          </p:cNvSpPr>
          <p:nvPr>
            <p:ph sz="quarter" idx="14" hasCustomPrompt="1"/>
          </p:nvPr>
        </p:nvSpPr>
        <p:spPr>
          <a:xfrm>
            <a:off x="4765008" y="4436742"/>
            <a:ext cx="3872727" cy="173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75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30344" y="1608745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5522778" y="1601567"/>
            <a:ext cx="2357187" cy="2698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2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798" y="788389"/>
            <a:ext cx="7830321" cy="4821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Tx/>
              <a:buNone/>
              <a:defRPr sz="12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23" name="Segnaposto numero diapositiva 5"/>
          <p:cNvSpPr>
            <a:spLocks noGrp="1"/>
          </p:cNvSpPr>
          <p:nvPr>
            <p:ph type="sldNum" sz="quarter" idx="17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75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4A8C9C-B6B8-40AF-90F5-1B3A93199BF6}" type="slidenum">
              <a:rPr kumimoji="0" lang="it-IT" altLang="it-IT" sz="75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it-IT" sz="750" b="1" i="0" u="none" strike="noStrike" kern="1200" cap="none" spc="0" normalizeH="0" baseline="0" noProof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2" name="Immagine 19" descr="INTESA_SANPAOLO white.png">
            <a:extLst>
              <a:ext uri="{FF2B5EF4-FFF2-40B4-BE49-F238E27FC236}">
                <a16:creationId xmlns:a16="http://schemas.microsoft.com/office/drawing/2014/main" id="{5CBE0DB6-D122-4220-BD20-14457A8526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38" y="4737100"/>
            <a:ext cx="15573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9952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9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contenuto-PPT-2Chart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Content"/>
          <p:cNvSpPr>
            <a:spLocks noGrp="1"/>
          </p:cNvSpPr>
          <p:nvPr>
            <p:ph idx="1" hasCustomPrompt="1"/>
          </p:nvPr>
        </p:nvSpPr>
        <p:spPr>
          <a:xfrm>
            <a:off x="572575" y="1584609"/>
            <a:ext cx="4055329" cy="2700000"/>
          </a:xfrm>
        </p:spPr>
        <p:txBody>
          <a:bodyPr>
            <a:no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2ChartNoText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10" y="1584609"/>
            <a:ext cx="4055329" cy="2700000"/>
          </a:xfrm>
        </p:spPr>
        <p:txBody>
          <a:bodyPr>
            <a:no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2ChartNoText</a:t>
            </a:r>
          </a:p>
        </p:txBody>
      </p:sp>
      <p:sp>
        <p:nvSpPr>
          <p:cNvPr id="17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572576" y="4388817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8" name="Segnaposto contenuto 13"/>
          <p:cNvSpPr>
            <a:spLocks noGrp="1"/>
          </p:cNvSpPr>
          <p:nvPr>
            <p:ph sz="quarter" idx="14" hasCustomPrompt="1"/>
          </p:nvPr>
        </p:nvSpPr>
        <p:spPr>
          <a:xfrm>
            <a:off x="4757896" y="4377348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513870" y="1190723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5515666" y="1190723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16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436089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contenuto-PPT-2Chart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72575" y="1967218"/>
            <a:ext cx="4055329" cy="243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2ChartWithText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10" y="1967218"/>
            <a:ext cx="4055329" cy="243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2ChartWithText</a:t>
            </a:r>
          </a:p>
        </p:txBody>
      </p:sp>
      <p:sp>
        <p:nvSpPr>
          <p:cNvPr id="18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572576" y="4423016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9" name="Segnaposto contenuto 13"/>
          <p:cNvSpPr>
            <a:spLocks noGrp="1"/>
          </p:cNvSpPr>
          <p:nvPr>
            <p:ph sz="quarter" idx="14" hasCustomPrompt="1"/>
          </p:nvPr>
        </p:nvSpPr>
        <p:spPr>
          <a:xfrm>
            <a:off x="4765010" y="4436744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30345" y="1608747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5522779" y="1601569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2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799" y="788389"/>
            <a:ext cx="8415540" cy="482147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Tx/>
              <a:buNone/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23" name="Segnaposto numero diapositiva 5"/>
          <p:cNvSpPr>
            <a:spLocks noGrp="1"/>
          </p:cNvSpPr>
          <p:nvPr>
            <p:ph type="sldNum" sz="quarter" idx="17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782419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 userDrawn="1"/>
        </p:nvSpPr>
        <p:spPr>
          <a:xfrm rot="20968961">
            <a:off x="5133942" y="1563150"/>
            <a:ext cx="3632520" cy="2485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016" dirty="0">
              <a:solidFill>
                <a:srgbClr val="003A7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631161" y="1327463"/>
            <a:ext cx="4055329" cy="297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7" y="954499"/>
            <a:ext cx="2357187" cy="269879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2" y="4380369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5474257" y="1772139"/>
            <a:ext cx="3021784" cy="2089999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0806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631161" y="1327463"/>
            <a:ext cx="4055329" cy="297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7" y="954499"/>
            <a:ext cx="2357187" cy="269879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2" y="4380369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4928487" y="1327463"/>
            <a:ext cx="3665495" cy="2970000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560028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4796232" y="1082019"/>
            <a:ext cx="4055329" cy="297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5645303" y="711143"/>
            <a:ext cx="2357187" cy="269879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4796233" y="4134925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22" name="Rettangolo 21"/>
          <p:cNvSpPr/>
          <p:nvPr userDrawn="1"/>
        </p:nvSpPr>
        <p:spPr>
          <a:xfrm rot="20968961">
            <a:off x="601652" y="1527057"/>
            <a:ext cx="3632520" cy="24850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016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941967" y="1736045"/>
            <a:ext cx="3021784" cy="2089999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183054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e contenuto-PPT-1ChartRight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"/>
          <p:cNvSpPr>
            <a:spLocks noGrp="1"/>
          </p:cNvSpPr>
          <p:nvPr>
            <p:ph idx="1" hasCustomPrompt="1"/>
          </p:nvPr>
        </p:nvSpPr>
        <p:spPr>
          <a:xfrm>
            <a:off x="4796232" y="1082019"/>
            <a:ext cx="4055329" cy="297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1ChartRightText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5645303" y="711143"/>
            <a:ext cx="2357187" cy="269879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1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4796233" y="4134925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23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487773" y="1085518"/>
            <a:ext cx="3735263" cy="2966503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</a:t>
            </a:r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63003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e contenuto-PPT-4Chart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9923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31161" y="917243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813395" y="924387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4" name="Segnaposto contenuto 2"/>
          <p:cNvSpPr>
            <a:spLocks noGrp="1"/>
          </p:cNvSpPr>
          <p:nvPr>
            <p:ph idx="14" hasCustomPrompt="1"/>
          </p:nvPr>
        </p:nvSpPr>
        <p:spPr>
          <a:xfrm>
            <a:off x="631161" y="2927468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8" name="Segnaposto contenuto 2"/>
          <p:cNvSpPr>
            <a:spLocks noGrp="1"/>
          </p:cNvSpPr>
          <p:nvPr>
            <p:ph idx="15" hasCustomPrompt="1"/>
          </p:nvPr>
        </p:nvSpPr>
        <p:spPr>
          <a:xfrm>
            <a:off x="4813395" y="2936777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24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40007" y="709845"/>
            <a:ext cx="2357187" cy="183772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5" name="Segnaposto testo 6"/>
          <p:cNvSpPr>
            <a:spLocks noGrp="1"/>
          </p:cNvSpPr>
          <p:nvPr>
            <p:ph type="body" sz="quarter" idx="16" hasCustomPrompt="1"/>
          </p:nvPr>
        </p:nvSpPr>
        <p:spPr>
          <a:xfrm>
            <a:off x="5534053" y="696801"/>
            <a:ext cx="2357187" cy="178162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6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1340007" y="2724477"/>
            <a:ext cx="2357187" cy="199891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7" name="Segnaposto testo 6"/>
          <p:cNvSpPr>
            <a:spLocks noGrp="1"/>
          </p:cNvSpPr>
          <p:nvPr>
            <p:ph type="body" sz="quarter" idx="18" hasCustomPrompt="1"/>
          </p:nvPr>
        </p:nvSpPr>
        <p:spPr>
          <a:xfrm>
            <a:off x="5534053" y="2752370"/>
            <a:ext cx="2357187" cy="184407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8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2" y="2572277"/>
            <a:ext cx="3872727" cy="14400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9" name="Segnaposto contenuto 13"/>
          <p:cNvSpPr>
            <a:spLocks noGrp="1"/>
          </p:cNvSpPr>
          <p:nvPr>
            <p:ph sz="quarter" idx="19" hasCustomPrompt="1"/>
          </p:nvPr>
        </p:nvSpPr>
        <p:spPr>
          <a:xfrm>
            <a:off x="4813395" y="2562555"/>
            <a:ext cx="3872727" cy="180990"/>
          </a:xfrm>
        </p:spPr>
        <p:txBody>
          <a:bodyPr>
            <a:noAutofit/>
          </a:bodyPr>
          <a:lstStyle>
            <a:lvl1pPr marL="0" indent="0">
              <a:buNone/>
              <a:defRPr lang="it-IT" sz="1000" i="1" kern="1200" dirty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0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31162" y="4553427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1" name="Segnaposto contenuto 13"/>
          <p:cNvSpPr>
            <a:spLocks noGrp="1"/>
          </p:cNvSpPr>
          <p:nvPr>
            <p:ph sz="quarter" idx="21" hasCustomPrompt="1"/>
          </p:nvPr>
        </p:nvSpPr>
        <p:spPr>
          <a:xfrm>
            <a:off x="4813395" y="4568137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32" name="Segnaposto numero diapositiva 5"/>
          <p:cNvSpPr>
            <a:spLocks noGrp="1"/>
          </p:cNvSpPr>
          <p:nvPr>
            <p:ph type="sldNum" sz="quarter" idx="22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06547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5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31161" y="960556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8" name="Segnaposto contenuto 2"/>
          <p:cNvSpPr>
            <a:spLocks noGrp="1"/>
          </p:cNvSpPr>
          <p:nvPr>
            <p:ph idx="15" hasCustomPrompt="1"/>
          </p:nvPr>
        </p:nvSpPr>
        <p:spPr>
          <a:xfrm>
            <a:off x="4813395" y="2936777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4ChartNoText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40007" y="709844"/>
            <a:ext cx="2357187" cy="215677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5" name="Segnaposto testo 6"/>
          <p:cNvSpPr>
            <a:spLocks noGrp="1"/>
          </p:cNvSpPr>
          <p:nvPr>
            <p:ph type="body" sz="quarter" idx="16" hasCustomPrompt="1"/>
          </p:nvPr>
        </p:nvSpPr>
        <p:spPr>
          <a:xfrm>
            <a:off x="5647944" y="2686064"/>
            <a:ext cx="2357187" cy="220937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16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31162" y="2615590"/>
            <a:ext cx="3872727" cy="14400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7" name="Segnaposto contenuto 13"/>
          <p:cNvSpPr>
            <a:spLocks noGrp="1"/>
          </p:cNvSpPr>
          <p:nvPr>
            <p:ph sz="quarter" idx="17" hasCustomPrompt="1"/>
          </p:nvPr>
        </p:nvSpPr>
        <p:spPr>
          <a:xfrm>
            <a:off x="4813395" y="4586552"/>
            <a:ext cx="3872727" cy="14400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6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4831852" y="973739"/>
            <a:ext cx="3952453" cy="1598540"/>
          </a:xfrm>
        </p:spPr>
        <p:txBody>
          <a:bodyPr>
            <a:noAutofit/>
          </a:bodyPr>
          <a:lstStyle>
            <a:lvl1pPr marL="96827" indent="-96827">
              <a:buClr>
                <a:srgbClr val="003A79"/>
              </a:buClr>
              <a:buSzPct val="130000"/>
              <a:buFont typeface="Wingdings" panose="05000000000000000000" pitchFamily="2" charset="2"/>
              <a:buChar char="§"/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27" name="Segnaposto testo 4"/>
          <p:cNvSpPr>
            <a:spLocks noGrp="1"/>
          </p:cNvSpPr>
          <p:nvPr>
            <p:ph type="body" sz="quarter" idx="18" hasCustomPrompt="1"/>
          </p:nvPr>
        </p:nvSpPr>
        <p:spPr>
          <a:xfrm>
            <a:off x="627472" y="2936779"/>
            <a:ext cx="3979502" cy="1598540"/>
          </a:xfrm>
        </p:spPr>
        <p:txBody>
          <a:bodyPr>
            <a:noAutofit/>
          </a:bodyPr>
          <a:lstStyle>
            <a:lvl1pPr marL="96827" indent="-96827">
              <a:buClr>
                <a:srgbClr val="003A79"/>
              </a:buClr>
              <a:buSzPct val="130000"/>
              <a:buFont typeface="Wingdings" panose="05000000000000000000" pitchFamily="2" charset="2"/>
              <a:buChar char="§"/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</a:t>
            </a: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2619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72575" y="2810180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09" y="2817324"/>
            <a:ext cx="3975813" cy="162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grafico misura 4ChartNoText</a:t>
            </a:r>
          </a:p>
        </p:txBody>
      </p:sp>
      <p:sp>
        <p:nvSpPr>
          <p:cNvPr id="18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802" y="788389"/>
            <a:ext cx="8389084" cy="482147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4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1017" y="2484917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5574322" y="2484916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31162" y="4553427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2" name="Segnaposto contenuto 13"/>
          <p:cNvSpPr>
            <a:spLocks noGrp="1"/>
          </p:cNvSpPr>
          <p:nvPr>
            <p:ph sz="quarter" idx="21" hasCustomPrompt="1"/>
          </p:nvPr>
        </p:nvSpPr>
        <p:spPr>
          <a:xfrm>
            <a:off x="4765010" y="4551720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3" name="Segnaposto numero diapositiva 5"/>
          <p:cNvSpPr>
            <a:spLocks noGrp="1"/>
          </p:cNvSpPr>
          <p:nvPr>
            <p:ph type="sldNum" sz="quarter" idx="22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711691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5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04931" y="1050403"/>
            <a:ext cx="8081743" cy="32832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13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85008" y="780526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  <a:p>
            <a:pPr lvl="0"/>
            <a:r>
              <a:rPr lang="it-IT" dirty="0"/>
              <a:t> 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572576" y="4477155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2635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8575603" y="143508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 smtClean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E906B0-8BF5-4831-95CF-598DDFDDDAC5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37241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94">
          <p15:clr>
            <a:srgbClr val="FBAE40"/>
          </p15:clr>
        </p15:guide>
        <p15:guide id="2" pos="5522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14445" y="1994363"/>
            <a:ext cx="7951625" cy="243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85008" y="1685985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</p:txBody>
      </p:sp>
      <p:sp>
        <p:nvSpPr>
          <p:cNvPr id="15" name="Segnaposto contenuto 13"/>
          <p:cNvSpPr>
            <a:spLocks noGrp="1"/>
          </p:cNvSpPr>
          <p:nvPr>
            <p:ph sz="quarter" idx="20" hasCustomPrompt="1"/>
          </p:nvPr>
        </p:nvSpPr>
        <p:spPr>
          <a:xfrm>
            <a:off x="614445" y="4510116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6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802" y="788389"/>
            <a:ext cx="8382761" cy="482147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18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968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Titolo 1"/>
          <p:cNvSpPr>
            <a:spLocks noGrp="1"/>
          </p:cNvSpPr>
          <p:nvPr>
            <p:ph type="title" hasCustomPrompt="1"/>
          </p:nvPr>
        </p:nvSpPr>
        <p:spPr>
          <a:xfrm>
            <a:off x="408895" y="273845"/>
            <a:ext cx="7864880" cy="3429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Agenda</a:t>
            </a: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16871" y="1954525"/>
            <a:ext cx="421330" cy="42029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418465" y="2637945"/>
            <a:ext cx="419736" cy="414338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Rectangle 15"/>
          <p:cNvSpPr>
            <a:spLocks noChangeArrowheads="1"/>
          </p:cNvSpPr>
          <p:nvPr userDrawn="1"/>
        </p:nvSpPr>
        <p:spPr bwMode="auto">
          <a:xfrm>
            <a:off x="416871" y="3297553"/>
            <a:ext cx="421330" cy="41910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429621" y="1306877"/>
            <a:ext cx="408579" cy="419100"/>
          </a:xfrm>
          <a:prstGeom prst="rect">
            <a:avLst/>
          </a:prstGeom>
          <a:solidFill>
            <a:srgbClr val="003A79">
              <a:alpha val="74902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416871" y="3954778"/>
            <a:ext cx="421330" cy="419101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51640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07987" y="1306879"/>
            <a:ext cx="7879576" cy="409523"/>
          </a:xfrm>
          <a:solidFill>
            <a:srgbClr val="003A79">
              <a:alpha val="74902"/>
            </a:srgbClr>
          </a:solidFill>
        </p:spPr>
        <p:txBody>
          <a:bodyPr anchor="ctr">
            <a:noAutofit/>
          </a:bodyPr>
          <a:lstStyle>
            <a:lvl1pPr marL="0" indent="0" algn="l">
              <a:spcBef>
                <a:spcPts val="1016"/>
              </a:spcBef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914074" y="1959910"/>
            <a:ext cx="7879576" cy="40952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6" hasCustomPrompt="1"/>
          </p:nvPr>
        </p:nvSpPr>
        <p:spPr>
          <a:xfrm>
            <a:off x="914074" y="2639423"/>
            <a:ext cx="7879576" cy="40952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1" name="Segnaposto testo 6"/>
          <p:cNvSpPr>
            <a:spLocks noGrp="1"/>
          </p:cNvSpPr>
          <p:nvPr>
            <p:ph type="body" sz="quarter" idx="17" hasCustomPrompt="1"/>
          </p:nvPr>
        </p:nvSpPr>
        <p:spPr>
          <a:xfrm>
            <a:off x="907987" y="3311302"/>
            <a:ext cx="7879576" cy="40952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20</a:t>
            </a:r>
          </a:p>
        </p:txBody>
      </p:sp>
      <p:sp>
        <p:nvSpPr>
          <p:cNvPr id="22" name="Segnaposto testo 6"/>
          <p:cNvSpPr>
            <a:spLocks noGrp="1"/>
          </p:cNvSpPr>
          <p:nvPr>
            <p:ph type="body" sz="quarter" idx="18" hasCustomPrompt="1"/>
          </p:nvPr>
        </p:nvSpPr>
        <p:spPr>
          <a:xfrm>
            <a:off x="907987" y="3976379"/>
            <a:ext cx="7879576" cy="40952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Appendice</a:t>
            </a:r>
          </a:p>
        </p:txBody>
      </p:sp>
    </p:spTree>
    <p:extLst>
      <p:ext uri="{BB962C8B-B14F-4D97-AF65-F5344CB8AC3E}">
        <p14:creationId xmlns:p14="http://schemas.microsoft.com/office/powerpoint/2010/main" val="153318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5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  <p:sp>
        <p:nvSpPr>
          <p:cNvPr id="21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70" name="Segnaposto testo 5">
            <a:extLst>
              <a:ext uri="{FF2B5EF4-FFF2-40B4-BE49-F238E27FC236}">
                <a16:creationId xmlns:a16="http://schemas.microsoft.com/office/drawing/2014/main" id="{5FF71990-7049-4971-88BD-CA8BAF5B92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8891" y="720797"/>
            <a:ext cx="8378671" cy="685800"/>
          </a:xfrm>
        </p:spPr>
        <p:txBody>
          <a:bodyPr>
            <a:noAutofit/>
          </a:bodyPr>
          <a:lstStyle>
            <a:lvl1pPr marL="0" indent="0" eaLnBrk="1" fontAlgn="auto" hangingPunct="1">
              <a:spcAft>
                <a:spcPts val="0"/>
              </a:spcAft>
              <a:buFontTx/>
              <a:buNone/>
              <a:defRPr lang="it-IT" sz="18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/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Sottotitolo / luogo e data: 18pt Century </a:t>
            </a:r>
            <a:r>
              <a:rPr lang="it-IT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Gothic</a:t>
            </a:r>
            <a:r>
              <a:rPr lang="it-IT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, colore nero 70%</a:t>
            </a:r>
            <a:endParaRPr lang="it-IT" sz="113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050652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per analisi tecn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egnaposto numero diapositiva 14"/>
          <p:cNvSpPr>
            <a:spLocks noGrp="1"/>
          </p:cNvSpPr>
          <p:nvPr>
            <p:ph type="sldNum" sz="quarter" idx="10"/>
          </p:nvPr>
        </p:nvSpPr>
        <p:spPr bwMode="auto">
          <a:xfrm>
            <a:off x="8593982" y="134543"/>
            <a:ext cx="415993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419581" indent="-16137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645509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903713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161917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420121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1678324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936528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2194732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1753FE2-952E-4EE3-8FF4-F1DEDEBA9BF8}" type="slidenum">
              <a:rPr lang="it-IT" altLang="it-IT" smtClean="0">
                <a:solidFill>
                  <a:srgbClr val="003A79"/>
                </a:solidFill>
              </a:rPr>
              <a:pPr/>
              <a:t>‹N›</a:t>
            </a:fld>
            <a:endParaRPr lang="it-IT" altLang="it-IT" dirty="0">
              <a:solidFill>
                <a:srgbClr val="003A79"/>
              </a:solidFill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2" hasCustomPrompt="1"/>
          </p:nvPr>
        </p:nvSpPr>
        <p:spPr>
          <a:xfrm>
            <a:off x="6012061" y="798968"/>
            <a:ext cx="2921843" cy="3484959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 typeface="Wingdings" panose="05000000000000000000" pitchFamily="2" charset="2"/>
              <a:buNone/>
              <a:defRPr sz="1400" baseline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Testo Century </a:t>
            </a:r>
            <a:r>
              <a:rPr lang="it-IT" dirty="0" err="1"/>
              <a:t>Gothic</a:t>
            </a:r>
            <a:r>
              <a:rPr lang="it-IT" dirty="0"/>
              <a:t> 16</a:t>
            </a:r>
          </a:p>
        </p:txBody>
      </p:sp>
      <p:sp>
        <p:nvSpPr>
          <p:cNvPr id="11" name="NewSlide"/>
          <p:cNvSpPr>
            <a:spLocks noGrp="1"/>
          </p:cNvSpPr>
          <p:nvPr>
            <p:ph idx="1" hasCustomPrompt="1"/>
          </p:nvPr>
        </p:nvSpPr>
        <p:spPr>
          <a:xfrm>
            <a:off x="408893" y="798968"/>
            <a:ext cx="5205716" cy="3857253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immagine</a:t>
            </a:r>
          </a:p>
        </p:txBody>
      </p:sp>
      <p:sp>
        <p:nvSpPr>
          <p:cNvPr id="63" name="Segnaposto contenuto 13">
            <a:extLst>
              <a:ext uri="{FF2B5EF4-FFF2-40B4-BE49-F238E27FC236}">
                <a16:creationId xmlns:a16="http://schemas.microsoft.com/office/drawing/2014/main" id="{905DED45-CA94-4467-BCC3-E8D8289F919F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08892" y="4726680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6902213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8575603" y="143508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 smtClean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E906B0-8BF5-4831-95CF-598DDFDDDAC5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55" name="Immagine 19" descr="INTESA_SANPAOLO white.png">
            <a:extLst>
              <a:ext uri="{FF2B5EF4-FFF2-40B4-BE49-F238E27FC236}">
                <a16:creationId xmlns:a16="http://schemas.microsoft.com/office/drawing/2014/main" id="{2EC73D69-6810-463D-8E43-9333EF4ED5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165" y="4968875"/>
            <a:ext cx="15573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180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94">
          <p15:clr>
            <a:srgbClr val="FBAE40"/>
          </p15:clr>
        </p15:guide>
        <p15:guide id="2" pos="552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-PPTLG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99231" y="273845"/>
            <a:ext cx="7864880" cy="3429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939662" y="1788911"/>
            <a:ext cx="7228750" cy="2693445"/>
          </a:xfrm>
        </p:spPr>
        <p:txBody>
          <a:bodyPr>
            <a:noAutofit/>
          </a:bodyPr>
          <a:lstStyle>
            <a:lvl1pPr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tabella o grafico misura </a:t>
            </a:r>
            <a:r>
              <a:rPr lang="it-IT" dirty="0" err="1"/>
              <a:t>LargeWithText</a:t>
            </a:r>
            <a:endParaRPr lang="it-IT" dirty="0"/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11" hasCustomPrompt="1"/>
          </p:nvPr>
        </p:nvSpPr>
        <p:spPr>
          <a:xfrm>
            <a:off x="404796" y="788389"/>
            <a:ext cx="8382767" cy="482147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90000"/>
              <a:buFontTx/>
              <a:buNone/>
              <a:tabLst/>
              <a:defRPr sz="1600" baseline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2" hasCustomPrompt="1"/>
          </p:nvPr>
        </p:nvSpPr>
        <p:spPr>
          <a:xfrm>
            <a:off x="405205" y="4574928"/>
            <a:ext cx="4001341" cy="16852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 i="1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3578119" y="1394555"/>
            <a:ext cx="2384382" cy="270338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379293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BAE40"/>
          </p15:clr>
        </p15:guide>
        <p15:guide id="2" pos="554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-PPTLG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31161" y="1163908"/>
            <a:ext cx="8081743" cy="3283200"/>
          </a:xfrm>
        </p:spPr>
        <p:txBody>
          <a:bodyPr>
            <a:noAutofit/>
          </a:bodyPr>
          <a:lstStyle>
            <a:lvl1pPr>
              <a:defRPr sz="16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</a:t>
            </a:r>
            <a:r>
              <a:rPr lang="it-IT" dirty="0" err="1"/>
              <a:t>LargeNoText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3398291" y="809016"/>
            <a:ext cx="2357187" cy="269879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14 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646353" y="4520386"/>
            <a:ext cx="5001590" cy="17248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25" name="Titolo 1"/>
          <p:cNvSpPr>
            <a:spLocks noGrp="1"/>
          </p:cNvSpPr>
          <p:nvPr>
            <p:ph type="title" hasCustomPrompt="1"/>
          </p:nvPr>
        </p:nvSpPr>
        <p:spPr>
          <a:xfrm>
            <a:off x="408897" y="259802"/>
            <a:ext cx="7864880" cy="3429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1837114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8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contenuto-PPT-2ChartNo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NewSlideContent"/>
          <p:cNvSpPr>
            <a:spLocks noGrp="1"/>
          </p:cNvSpPr>
          <p:nvPr>
            <p:ph idx="1" hasCustomPrompt="1"/>
          </p:nvPr>
        </p:nvSpPr>
        <p:spPr>
          <a:xfrm>
            <a:off x="572575" y="1584609"/>
            <a:ext cx="4055329" cy="2700000"/>
          </a:xfrm>
        </p:spPr>
        <p:txBody>
          <a:bodyPr>
            <a:no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2ChartNoText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10" y="1584609"/>
            <a:ext cx="4055329" cy="2700000"/>
          </a:xfrm>
        </p:spPr>
        <p:txBody>
          <a:bodyPr>
            <a:no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2ChartNoText</a:t>
            </a:r>
          </a:p>
        </p:txBody>
      </p:sp>
      <p:sp>
        <p:nvSpPr>
          <p:cNvPr id="17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572576" y="4388817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8" name="Segnaposto contenuto 13"/>
          <p:cNvSpPr>
            <a:spLocks noGrp="1"/>
          </p:cNvSpPr>
          <p:nvPr>
            <p:ph sz="quarter" idx="14" hasCustomPrompt="1"/>
          </p:nvPr>
        </p:nvSpPr>
        <p:spPr>
          <a:xfrm>
            <a:off x="4757896" y="4377348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 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513870" y="1190723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5515666" y="1190723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16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14666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contenuto-PPT-2Chart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08892" y="273845"/>
            <a:ext cx="7864880" cy="3429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Titolo – Century </a:t>
            </a:r>
            <a:r>
              <a:rPr lang="it-IT" dirty="0" err="1"/>
              <a:t>Gothic</a:t>
            </a:r>
            <a:r>
              <a:rPr lang="it-IT" dirty="0"/>
              <a:t>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72575" y="1967218"/>
            <a:ext cx="4055329" cy="243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2ChartWithText</a:t>
            </a:r>
          </a:p>
        </p:txBody>
      </p:sp>
      <p:sp>
        <p:nvSpPr>
          <p:cNvPr id="9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4765010" y="1967218"/>
            <a:ext cx="4055329" cy="2430000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Inserisci tabella o grafico misura 2ChartWithText</a:t>
            </a:r>
          </a:p>
        </p:txBody>
      </p:sp>
      <p:sp>
        <p:nvSpPr>
          <p:cNvPr id="18" name="Segnaposto contenuto 13"/>
          <p:cNvSpPr>
            <a:spLocks noGrp="1"/>
          </p:cNvSpPr>
          <p:nvPr>
            <p:ph sz="quarter" idx="11" hasCustomPrompt="1"/>
          </p:nvPr>
        </p:nvSpPr>
        <p:spPr>
          <a:xfrm>
            <a:off x="572576" y="4423016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19" name="Segnaposto contenuto 13"/>
          <p:cNvSpPr>
            <a:spLocks noGrp="1"/>
          </p:cNvSpPr>
          <p:nvPr>
            <p:ph sz="quarter" idx="14" hasCustomPrompt="1"/>
          </p:nvPr>
        </p:nvSpPr>
        <p:spPr>
          <a:xfrm>
            <a:off x="4765010" y="4436744"/>
            <a:ext cx="3872727" cy="173560"/>
          </a:xfrm>
        </p:spPr>
        <p:txBody>
          <a:bodyPr>
            <a:noAutofit/>
          </a:bodyPr>
          <a:lstStyle>
            <a:lvl1pPr marL="0" indent="0">
              <a:buNone/>
              <a:defRPr sz="1000" i="1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Fonte/note Century </a:t>
            </a:r>
            <a:r>
              <a:rPr lang="it-IT" dirty="0" err="1"/>
              <a:t>Gothic</a:t>
            </a:r>
            <a:r>
              <a:rPr lang="it-IT" dirty="0"/>
              <a:t> 10</a:t>
            </a:r>
          </a:p>
        </p:txBody>
      </p:sp>
      <p:sp>
        <p:nvSpPr>
          <p:cNvPr id="20" name="Segnaposto tes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330345" y="1608747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1" name="Segnaposto testo 6"/>
          <p:cNvSpPr>
            <a:spLocks noGrp="1"/>
          </p:cNvSpPr>
          <p:nvPr>
            <p:ph type="body" sz="quarter" idx="15" hasCustomPrompt="1"/>
          </p:nvPr>
        </p:nvSpPr>
        <p:spPr>
          <a:xfrm>
            <a:off x="5522779" y="1601569"/>
            <a:ext cx="2357187" cy="269879"/>
          </a:xfrm>
        </p:spPr>
        <p:txBody>
          <a:bodyPr>
            <a:noAutofit/>
          </a:bodyPr>
          <a:lstStyle>
            <a:lvl1pPr marL="0" indent="0" algn="ctr">
              <a:buNone/>
              <a:defRPr sz="13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Century </a:t>
            </a:r>
            <a:r>
              <a:rPr lang="it-IT" dirty="0" err="1"/>
              <a:t>Gothic</a:t>
            </a:r>
            <a:r>
              <a:rPr lang="it-IT" dirty="0"/>
              <a:t> 13 </a:t>
            </a:r>
          </a:p>
        </p:txBody>
      </p:sp>
      <p:sp>
        <p:nvSpPr>
          <p:cNvPr id="22" name="Segnaposto testo 14"/>
          <p:cNvSpPr>
            <a:spLocks noGrp="1"/>
          </p:cNvSpPr>
          <p:nvPr>
            <p:ph type="body" sz="quarter" idx="16" hasCustomPrompt="1"/>
          </p:nvPr>
        </p:nvSpPr>
        <p:spPr>
          <a:xfrm>
            <a:off x="404799" y="788389"/>
            <a:ext cx="8415540" cy="482147"/>
          </a:xfrm>
        </p:spPr>
        <p:txBody>
          <a:bodyPr>
            <a:noAutofit/>
          </a:bodyPr>
          <a:lstStyle>
            <a:lvl1pPr marL="0" indent="0">
              <a:buClr>
                <a:srgbClr val="003A79"/>
              </a:buClr>
              <a:buSzPct val="130000"/>
              <a:buFontTx/>
              <a:buNone/>
              <a:defRPr sz="1600" baseline="0"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Century </a:t>
            </a:r>
            <a:r>
              <a:rPr lang="it-IT" dirty="0" err="1"/>
              <a:t>Gothic</a:t>
            </a:r>
            <a:r>
              <a:rPr lang="it-IT" dirty="0"/>
              <a:t> 16 MIN Century </a:t>
            </a:r>
            <a:r>
              <a:rPr lang="it-IT" dirty="0" err="1"/>
              <a:t>Gothic</a:t>
            </a:r>
            <a:r>
              <a:rPr lang="it-IT" dirty="0"/>
              <a:t> 18 MAX</a:t>
            </a:r>
          </a:p>
          <a:p>
            <a:pPr lvl="0"/>
            <a:endParaRPr lang="it-IT" dirty="0"/>
          </a:p>
        </p:txBody>
      </p:sp>
      <p:sp>
        <p:nvSpPr>
          <p:cNvPr id="23" name="Segnaposto numero diapositiva 5"/>
          <p:cNvSpPr>
            <a:spLocks noGrp="1"/>
          </p:cNvSpPr>
          <p:nvPr>
            <p:ph type="sldNum" sz="quarter" idx="17"/>
          </p:nvPr>
        </p:nvSpPr>
        <p:spPr>
          <a:xfrm>
            <a:off x="8593982" y="134543"/>
            <a:ext cx="415993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07277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5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31161" y="273847"/>
            <a:ext cx="7918192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1161" y="1369219"/>
            <a:ext cx="7918192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53383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79" r:id="rId2"/>
    <p:sldLayoutId id="2147483780" r:id="rId3"/>
    <p:sldLayoutId id="2147483800" r:id="rId4"/>
    <p:sldLayoutId id="2147483801" r:id="rId5"/>
  </p:sldLayoutIdLst>
  <p:hf hdr="0" ftr="0" dt="0"/>
  <p:txStyles>
    <p:titleStyle>
      <a:lvl1pPr algn="l" defTabSz="387305" rtl="0" eaLnBrk="1" latinLnBrk="0" hangingPunct="1">
        <a:lnSpc>
          <a:spcPct val="90000"/>
        </a:lnSpc>
        <a:spcBef>
          <a:spcPct val="0"/>
        </a:spcBef>
        <a:buNone/>
        <a:defRPr sz="18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827" indent="-96827" algn="l" defTabSz="387305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904" kern="1200">
          <a:solidFill>
            <a:schemeClr val="tx1"/>
          </a:solidFill>
          <a:latin typeface="+mn-lt"/>
          <a:ea typeface="+mn-ea"/>
          <a:cs typeface="+mn-cs"/>
        </a:defRPr>
      </a:lvl1pPr>
      <a:lvl2pPr marL="290480" indent="-96827" algn="l" defTabSz="387305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904" kern="1200">
          <a:solidFill>
            <a:schemeClr val="tx1"/>
          </a:solidFill>
          <a:latin typeface="+mn-lt"/>
          <a:ea typeface="+mn-ea"/>
          <a:cs typeface="+mn-cs"/>
        </a:defRPr>
      </a:lvl2pPr>
      <a:lvl3pPr marL="484132" indent="-96827" algn="l" defTabSz="387305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904" kern="1200">
          <a:solidFill>
            <a:schemeClr val="tx1"/>
          </a:solidFill>
          <a:latin typeface="+mn-lt"/>
          <a:ea typeface="+mn-ea"/>
          <a:cs typeface="+mn-cs"/>
        </a:defRPr>
      </a:lvl3pPr>
      <a:lvl4pPr marL="677785" indent="-96827" algn="l" defTabSz="387305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904" kern="1200">
          <a:solidFill>
            <a:schemeClr val="tx1"/>
          </a:solidFill>
          <a:latin typeface="+mn-lt"/>
          <a:ea typeface="+mn-ea"/>
          <a:cs typeface="+mn-cs"/>
        </a:defRPr>
      </a:lvl4pPr>
      <a:lvl5pPr marL="871438" indent="-96827" algn="l" defTabSz="387305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904" kern="1200">
          <a:solidFill>
            <a:schemeClr val="tx1"/>
          </a:solidFill>
          <a:latin typeface="+mn-lt"/>
          <a:ea typeface="+mn-ea"/>
          <a:cs typeface="+mn-cs"/>
        </a:defRPr>
      </a:lvl5pPr>
      <a:lvl6pPr marL="1065090" indent="-96827" algn="l" defTabSz="387305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763" kern="1200">
          <a:solidFill>
            <a:schemeClr val="tx1"/>
          </a:solidFill>
          <a:latin typeface="+mn-lt"/>
          <a:ea typeface="+mn-ea"/>
          <a:cs typeface="+mn-cs"/>
        </a:defRPr>
      </a:lvl6pPr>
      <a:lvl7pPr marL="1258743" indent="-96827" algn="l" defTabSz="387305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763" kern="1200">
          <a:solidFill>
            <a:schemeClr val="tx1"/>
          </a:solidFill>
          <a:latin typeface="+mn-lt"/>
          <a:ea typeface="+mn-ea"/>
          <a:cs typeface="+mn-cs"/>
        </a:defRPr>
      </a:lvl7pPr>
      <a:lvl8pPr marL="1452396" indent="-96827" algn="l" defTabSz="387305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763" kern="1200">
          <a:solidFill>
            <a:schemeClr val="tx1"/>
          </a:solidFill>
          <a:latin typeface="+mn-lt"/>
          <a:ea typeface="+mn-ea"/>
          <a:cs typeface="+mn-cs"/>
        </a:defRPr>
      </a:lvl8pPr>
      <a:lvl9pPr marL="1646048" indent="-96827" algn="l" defTabSz="387305" rtl="0" eaLnBrk="1" latinLnBrk="0" hangingPunct="1">
        <a:lnSpc>
          <a:spcPct val="90000"/>
        </a:lnSpc>
        <a:spcBef>
          <a:spcPts val="212"/>
        </a:spcBef>
        <a:buFont typeface="Arial" panose="020B0604020202020204" pitchFamily="34" charset="0"/>
        <a:buChar char="•"/>
        <a:defRPr sz="7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193653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87305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580958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774611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968264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161917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355570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549223" algn="l" defTabSz="3873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1037E8E-8B9C-4168-A13E-20280A6AA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25" y="274638"/>
            <a:ext cx="7916863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379FEF-1126-4AC0-A68B-A5D311807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1825" y="1370013"/>
            <a:ext cx="7916863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EE78043-A54D-4D35-970A-759C5FC29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  <p:pic>
        <p:nvPicPr>
          <p:cNvPr id="21" name="Immagine 19" descr="INTESA_SANPAOLO white.png">
            <a:extLst>
              <a:ext uri="{FF2B5EF4-FFF2-40B4-BE49-F238E27FC236}">
                <a16:creationId xmlns:a16="http://schemas.microsoft.com/office/drawing/2014/main" id="{20B94208-632A-4E4F-9606-014B205C1A8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781" y="4733925"/>
            <a:ext cx="15573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244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552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A506B52-946B-4B70-9ABE-A1D99AC3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161" y="273844"/>
            <a:ext cx="7918192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B82D93-17D6-44D3-ACF4-CF39A22B5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1161" y="1369219"/>
            <a:ext cx="7918192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7B08E7-E67B-4D1D-9435-0052255BA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1160" y="4767263"/>
            <a:ext cx="206561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2DAEB3B8-AB2E-4E4F-8261-2FA1A40895E3}" type="datetimeFigureOut">
              <a:rPr lang="it-IT" smtClean="0"/>
              <a:pPr/>
              <a:t>21/06/2023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F06FFC-E8F7-442C-8AA7-CC044E18F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1045" y="4767263"/>
            <a:ext cx="309842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86B199-3D83-4485-AC9F-D18B73306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83738" y="4767263"/>
            <a:ext cx="206561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22854-34DC-4C1D-9152-57E96176E8E7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20" name="Immagine 4" descr="INTESA_SANPAOLO white.png">
            <a:extLst>
              <a:ext uri="{FF2B5EF4-FFF2-40B4-BE49-F238E27FC236}">
                <a16:creationId xmlns:a16="http://schemas.microsoft.com/office/drawing/2014/main" id="{6C5C02FF-BB3B-4F5C-947B-D057F8B0BB4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824" y="4851797"/>
            <a:ext cx="1934020" cy="1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07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1037E8E-8B9C-4168-A13E-20280A6AA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25" y="274638"/>
            <a:ext cx="7916863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379FEF-1126-4AC0-A68B-A5D311807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1825" y="1370013"/>
            <a:ext cx="7916863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EE78043-A54D-4D35-970A-759C5FC29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980" y="134541"/>
            <a:ext cx="415992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3A79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4A8C9C-B6B8-40AF-90F5-1B3A93199BF6}" type="slidenum">
              <a:rPr lang="it-IT" altLang="it-IT" smtClean="0"/>
              <a:pPr>
                <a:defRPr/>
              </a:pPr>
              <a:t>‹N›</a:t>
            </a:fld>
            <a:endParaRPr lang="it-IT" altLang="it-IT" dirty="0"/>
          </a:p>
        </p:txBody>
      </p:sp>
      <p:pic>
        <p:nvPicPr>
          <p:cNvPr id="21" name="Immagine 19" descr="INTESA_SANPAOLO white.png">
            <a:extLst>
              <a:ext uri="{FF2B5EF4-FFF2-40B4-BE49-F238E27FC236}">
                <a16:creationId xmlns:a16="http://schemas.microsoft.com/office/drawing/2014/main" id="{20B94208-632A-4E4F-9606-014B205C1A8B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781" y="4733925"/>
            <a:ext cx="15573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12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  <p:sldLayoutId id="2147483772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552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7.xml"/><Relationship Id="rId4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0.xml"/><Relationship Id="rId4" Type="http://schemas.openxmlformats.org/officeDocument/2006/relationships/image" Target="../media/image1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6.xml"/><Relationship Id="rId5" Type="http://schemas.openxmlformats.org/officeDocument/2006/relationships/image" Target="../media/image16.jpg"/><Relationship Id="rId4" Type="http://schemas.openxmlformats.org/officeDocument/2006/relationships/image" Target="../media/image18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576567BC-AFD8-46D9-A05F-184BB3B7A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9447" y="2663379"/>
            <a:ext cx="6699677" cy="822430"/>
          </a:xfrm>
        </p:spPr>
        <p:txBody>
          <a:bodyPr/>
          <a:lstStyle/>
          <a:p>
            <a:r>
              <a:rPr lang="it-IT" dirty="0"/>
              <a:t>Lo scenario per il settore agroalimentare italiano</a:t>
            </a:r>
            <a:endParaRPr lang="it-IT" sz="320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40746F3-4100-412B-BCE2-CFC4B2B047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39447" y="3601480"/>
            <a:ext cx="6885385" cy="693895"/>
          </a:xfrm>
        </p:spPr>
        <p:txBody>
          <a:bodyPr/>
          <a:lstStyle/>
          <a:p>
            <a:pPr>
              <a:lnSpc>
                <a:spcPts val="2200"/>
              </a:lnSpc>
              <a:spcBef>
                <a:spcPts val="0"/>
              </a:spcBef>
            </a:pPr>
            <a:r>
              <a:rPr lang="it-IT" dirty="0"/>
              <a:t>Studi e Ricerche Intesa Sanpaolo</a:t>
            </a:r>
          </a:p>
          <a:p>
            <a:pPr>
              <a:lnSpc>
                <a:spcPts val="2200"/>
              </a:lnSpc>
              <a:spcBef>
                <a:spcPts val="0"/>
              </a:spcBef>
            </a:pPr>
            <a:endParaRPr lang="it-IT" dirty="0"/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it-IT" dirty="0"/>
              <a:t>Giugno 2023</a:t>
            </a:r>
          </a:p>
        </p:txBody>
      </p:sp>
    </p:spTree>
    <p:extLst>
      <p:ext uri="{BB962C8B-B14F-4D97-AF65-F5344CB8AC3E}">
        <p14:creationId xmlns:p14="http://schemas.microsoft.com/office/powerpoint/2010/main" val="70394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EDF16-ECD1-464B-B7BE-1FEDCF159266}"/>
              </a:ext>
            </a:extLst>
          </p:cNvPr>
          <p:cNvSpPr txBox="1">
            <a:spLocks/>
          </p:cNvSpPr>
          <p:nvPr/>
        </p:nvSpPr>
        <p:spPr>
          <a:xfrm>
            <a:off x="202427" y="78582"/>
            <a:ext cx="8261090" cy="420936"/>
          </a:xfrm>
          <a:prstGeom prst="rect">
            <a:avLst/>
          </a:prstGeom>
        </p:spPr>
        <p:txBody>
          <a:bodyPr/>
          <a:lstStyle>
            <a:lvl1pPr algn="l" defTabSz="38730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8575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39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…ma i consumi ne risentiranno, soprattutto per le famiglie meno abbienti</a:t>
            </a:r>
          </a:p>
        </p:txBody>
      </p:sp>
      <p:sp>
        <p:nvSpPr>
          <p:cNvPr id="14" name="Segnaposto contenuto 10">
            <a:extLst>
              <a:ext uri="{FF2B5EF4-FFF2-40B4-BE49-F238E27FC236}">
                <a16:creationId xmlns:a16="http://schemas.microsoft.com/office/drawing/2014/main" id="{555E66F9-2D4B-4523-8619-92CE71CAD856}"/>
              </a:ext>
            </a:extLst>
          </p:cNvPr>
          <p:cNvSpPr txBox="1">
            <a:spLocks/>
          </p:cNvSpPr>
          <p:nvPr/>
        </p:nvSpPr>
        <p:spPr>
          <a:xfrm>
            <a:off x="376826" y="4895365"/>
            <a:ext cx="4436366" cy="230493"/>
          </a:xfrm>
          <a:prstGeom prst="rect">
            <a:avLst/>
          </a:prstGeom>
          <a:solidFill>
            <a:schemeClr val="bg1"/>
          </a:solidFill>
        </p:spPr>
        <p:txBody>
          <a:bodyPr vert="horz" lIns="91076" tIns="45539" rIns="91076" bIns="45539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0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3057" rtl="0" eaLnBrk="1" fontAlgn="auto" latinLnBrk="0" hangingPunct="1">
              <a:lnSpc>
                <a:spcPct val="90000"/>
              </a:lnSpc>
              <a:spcBef>
                <a:spcPts val="74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797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Fonte: elaborazioni e previsioni Intesa Sanpaolo su dati Istat,</a:t>
            </a:r>
          </a:p>
        </p:txBody>
      </p:sp>
      <p:sp>
        <p:nvSpPr>
          <p:cNvPr id="10" name="Segnaposto testo 6">
            <a:extLst>
              <a:ext uri="{FF2B5EF4-FFF2-40B4-BE49-F238E27FC236}">
                <a16:creationId xmlns:a16="http://schemas.microsoft.com/office/drawing/2014/main" id="{2CA33BA8-418B-4CDC-8C88-3E63A60705DC}"/>
              </a:ext>
            </a:extLst>
          </p:cNvPr>
          <p:cNvSpPr txBox="1">
            <a:spLocks/>
          </p:cNvSpPr>
          <p:nvPr/>
        </p:nvSpPr>
        <p:spPr>
          <a:xfrm>
            <a:off x="473084" y="783130"/>
            <a:ext cx="3682829" cy="358408"/>
          </a:xfrm>
          <a:prstGeom prst="rect">
            <a:avLst/>
          </a:prstGeom>
        </p:spPr>
        <p:txBody>
          <a:bodyPr vert="horz" wrap="square" lIns="91076" tIns="45539" rIns="91076" bIns="45539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ctr" defTabSz="914400" rtl="0" eaLnBrk="1" latinLnBrk="0" hangingPunct="1">
              <a:defRPr sz="1000" b="1" kern="1200" smtClean="0">
                <a:solidFill>
                  <a:srgbClr val="003A79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0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95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it-IT" sz="1295" b="1" i="0" u="none" strike="noStrike" kern="1200" cap="none" spc="0" normalizeH="0" baseline="0" noProof="0" dirty="0" err="1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nflazione</a:t>
            </a:r>
            <a:r>
              <a:rPr kumimoji="0" lang="it-IT" sz="1295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effettiva delle famiglie del </a:t>
            </a:r>
            <a:br>
              <a:rPr kumimoji="0" lang="it-IT" sz="1295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it-IT" sz="1295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1° e del 5° quintile nella distribuzione della capacità di spesa a confronto</a:t>
            </a:r>
          </a:p>
        </p:txBody>
      </p:sp>
      <p:sp>
        <p:nvSpPr>
          <p:cNvPr id="11" name="Segnaposto numero diapositiva 14">
            <a:extLst>
              <a:ext uri="{FF2B5EF4-FFF2-40B4-BE49-F238E27FC236}">
                <a16:creationId xmlns:a16="http://schemas.microsoft.com/office/drawing/2014/main" id="{D3138701-E07D-442A-A1DF-2BBF9D5D55A8}"/>
              </a:ext>
            </a:extLst>
          </p:cNvPr>
          <p:cNvSpPr txBox="1">
            <a:spLocks/>
          </p:cNvSpPr>
          <p:nvPr/>
        </p:nvSpPr>
        <p:spPr bwMode="auto">
          <a:xfrm>
            <a:off x="8666952" y="118296"/>
            <a:ext cx="412690" cy="31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0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797" b="1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0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altLang="it-IT" sz="797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2E01C71B-0A08-4966-8BE7-BFED412C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0035813"/>
              </p:ext>
            </p:extLst>
          </p:nvPr>
        </p:nvGraphicFramePr>
        <p:xfrm>
          <a:off x="302153" y="1591368"/>
          <a:ext cx="4266450" cy="3098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177E2AE1-2836-4715-8856-C66BD25372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568843"/>
              </p:ext>
            </p:extLst>
          </p:nvPr>
        </p:nvGraphicFramePr>
        <p:xfrm>
          <a:off x="4984123" y="1528107"/>
          <a:ext cx="3060000" cy="253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Segnaposto testo 6">
            <a:extLst>
              <a:ext uri="{FF2B5EF4-FFF2-40B4-BE49-F238E27FC236}">
                <a16:creationId xmlns:a16="http://schemas.microsoft.com/office/drawing/2014/main" id="{8D4A8B61-9BA3-4487-A062-89E600B2EAC6}"/>
              </a:ext>
            </a:extLst>
          </p:cNvPr>
          <p:cNvSpPr txBox="1">
            <a:spLocks/>
          </p:cNvSpPr>
          <p:nvPr/>
        </p:nvSpPr>
        <p:spPr>
          <a:xfrm>
            <a:off x="4689479" y="911044"/>
            <a:ext cx="4076696" cy="419795"/>
          </a:xfrm>
          <a:prstGeom prst="rect">
            <a:avLst/>
          </a:prstGeom>
        </p:spPr>
        <p:txBody>
          <a:bodyPr vert="horz" wrap="square" lIns="91076" tIns="45539" rIns="91076" bIns="45539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ctr" defTabSz="914400" rtl="0" eaLnBrk="1" latinLnBrk="0" hangingPunct="1">
              <a:defRPr sz="1000" b="1" kern="1200" smtClean="0">
                <a:solidFill>
                  <a:srgbClr val="003A79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0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95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Vendite al dettaglio di prodotti alimentari e bevande (</a:t>
            </a:r>
            <a:r>
              <a:rPr kumimoji="0" lang="it-IT" sz="1295" b="1" i="0" u="none" strike="noStrike" kern="1200" cap="none" spc="0" normalizeH="0" baseline="0" noProof="0" dirty="0" err="1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var</a:t>
            </a:r>
            <a:r>
              <a:rPr kumimoji="0" lang="it-IT" sz="1295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.% a prezzi costanti, </a:t>
            </a:r>
            <a:r>
              <a:rPr kumimoji="0" lang="it-IT" sz="1295" b="1" i="0" u="none" strike="noStrike" kern="1200" cap="none" spc="0" normalizeH="0" baseline="0" noProof="0" dirty="0" err="1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gen-apr</a:t>
            </a:r>
            <a:r>
              <a:rPr kumimoji="0" lang="it-IT" sz="1295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2023)</a:t>
            </a:r>
          </a:p>
        </p:txBody>
      </p:sp>
      <p:sp>
        <p:nvSpPr>
          <p:cNvPr id="17" name="Segnaposto contenuto 10">
            <a:extLst>
              <a:ext uri="{FF2B5EF4-FFF2-40B4-BE49-F238E27FC236}">
                <a16:creationId xmlns:a16="http://schemas.microsoft.com/office/drawing/2014/main" id="{4EA02C9E-C5F1-4302-85B0-D63B613F1A61}"/>
              </a:ext>
            </a:extLst>
          </p:cNvPr>
          <p:cNvSpPr txBox="1">
            <a:spLocks/>
          </p:cNvSpPr>
          <p:nvPr/>
        </p:nvSpPr>
        <p:spPr>
          <a:xfrm>
            <a:off x="4909445" y="4834425"/>
            <a:ext cx="4436366" cy="230493"/>
          </a:xfrm>
          <a:prstGeom prst="rect">
            <a:avLst/>
          </a:prstGeom>
          <a:solidFill>
            <a:schemeClr val="bg1"/>
          </a:solidFill>
        </p:spPr>
        <p:txBody>
          <a:bodyPr vert="horz" lIns="91076" tIns="45539" rIns="91076" bIns="45539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0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3057" rtl="0" eaLnBrk="1" fontAlgn="auto" latinLnBrk="0" hangingPunct="1">
              <a:lnSpc>
                <a:spcPct val="90000"/>
              </a:lnSpc>
              <a:spcBef>
                <a:spcPts val="74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797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Fonte: elaborazioni e previsioni Intesa Sanpaolo su dati Eurostat</a:t>
            </a:r>
          </a:p>
        </p:txBody>
      </p:sp>
    </p:spTree>
    <p:extLst>
      <p:ext uri="{BB962C8B-B14F-4D97-AF65-F5344CB8AC3E}">
        <p14:creationId xmlns:p14="http://schemas.microsoft.com/office/powerpoint/2010/main" val="2215844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1">
            <a:extLst>
              <a:ext uri="{FF2B5EF4-FFF2-40B4-BE49-F238E27FC236}">
                <a16:creationId xmlns:a16="http://schemas.microsoft.com/office/drawing/2014/main" id="{94B1F33C-810D-4DC4-84C7-F27FFF16E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205" y="1161661"/>
            <a:ext cx="301208" cy="432986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defTabSz="382683"/>
            <a:r>
              <a:rPr lang="it-IT" b="1" kern="0" dirty="0">
                <a:solidFill>
                  <a:srgbClr val="FFFFFF"/>
                </a:solidFill>
                <a:latin typeface="Century Gothic (Body)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ED68DA90-5E93-41AF-ACF5-437E99C54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340" y="1161661"/>
            <a:ext cx="5855918" cy="43298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defTabSz="683057"/>
            <a:r>
              <a:rPr lang="it-IT" b="1" kern="0" dirty="0">
                <a:solidFill>
                  <a:srgbClr val="4D4D4D"/>
                </a:solidFill>
                <a:latin typeface="Century Gothic (Body)"/>
                <a:ea typeface="MS PGothic" panose="020B0600070205080204" pitchFamily="34" charset="-128"/>
                <a:cs typeface="Arial" panose="020B0604020202020204" pitchFamily="34" charset="0"/>
              </a:rPr>
              <a:t>Lo scenario macroeconomico internazionale</a:t>
            </a:r>
            <a:endParaRPr lang="en-GB" b="1" kern="0" dirty="0">
              <a:solidFill>
                <a:srgbClr val="4D4D4D"/>
              </a:solidFill>
              <a:latin typeface="Century Gothic (Body)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id="{B7EFB5A2-E30B-4D9F-9554-D65066830F57}"/>
              </a:ext>
            </a:extLst>
          </p:cNvPr>
          <p:cNvSpPr txBox="1">
            <a:spLocks/>
          </p:cNvSpPr>
          <p:nvPr/>
        </p:nvSpPr>
        <p:spPr>
          <a:xfrm>
            <a:off x="291047" y="193095"/>
            <a:ext cx="6114401" cy="34290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685800">
              <a:defRPr/>
            </a:pPr>
            <a:r>
              <a:rPr lang="en-GB" sz="1800" dirty="0"/>
              <a:t>Agenda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E7BB7A06-A9EF-47A6-84FB-6D44D777C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196" y="1916621"/>
            <a:ext cx="301208" cy="434215"/>
          </a:xfrm>
          <a:prstGeom prst="rect">
            <a:avLst/>
          </a:prstGeom>
          <a:solidFill>
            <a:srgbClr val="003A79">
              <a:alpha val="74902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defTabSz="382683"/>
            <a:r>
              <a:rPr lang="it-IT" b="1" kern="0" dirty="0">
                <a:solidFill>
                  <a:srgbClr val="FFFFFF"/>
                </a:solidFill>
                <a:latin typeface="Century Gothic (Body)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7A8CB6-202E-42D1-816F-8769FDF2E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529" y="1921420"/>
            <a:ext cx="5869188" cy="434215"/>
          </a:xfrm>
          <a:prstGeom prst="rect">
            <a:avLst/>
          </a:prstGeom>
          <a:solidFill>
            <a:srgbClr val="003A79">
              <a:alpha val="74902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defTabSz="382683"/>
            <a:r>
              <a:rPr lang="it-IT" b="1" kern="0" dirty="0">
                <a:solidFill>
                  <a:srgbClr val="FFFFFF"/>
                </a:solidFill>
                <a:latin typeface="Century Gothic (Body)"/>
                <a:cs typeface="Arial" panose="020B0604020202020204" pitchFamily="34" charset="0"/>
              </a:rPr>
              <a:t>Focus sul commercio internazionale di riso</a:t>
            </a:r>
            <a:endParaRPr lang="en-US" b="1" kern="0" dirty="0">
              <a:solidFill>
                <a:srgbClr val="FFFFFF"/>
              </a:solidFill>
              <a:latin typeface="Century Gothic (Body)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17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239877" y="124336"/>
            <a:ext cx="8593110" cy="373684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it-IT" sz="2400" b="1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Italia primo produttore di riso in Europa...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1DA2C3-FCF0-405A-A28E-50D3B2A4B520}"/>
              </a:ext>
            </a:extLst>
          </p:cNvPr>
          <p:cNvSpPr txBox="1"/>
          <p:nvPr/>
        </p:nvSpPr>
        <p:spPr>
          <a:xfrm>
            <a:off x="369084" y="4728715"/>
            <a:ext cx="30572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/>
              <a:t>Fonte: elaborazioni Intesa Sanpaolo su dati Eurostat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C96D8290-7ED0-4835-B3E7-7371431FA5B3}"/>
              </a:ext>
            </a:extLst>
          </p:cNvPr>
          <p:cNvSpPr txBox="1">
            <a:spLocks/>
          </p:cNvSpPr>
          <p:nvPr/>
        </p:nvSpPr>
        <p:spPr>
          <a:xfrm>
            <a:off x="1289684" y="800572"/>
            <a:ext cx="3246748" cy="5338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Riso: area destinata alla coltivazione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 (migliaia di ettari; 2022)</a:t>
            </a:r>
          </a:p>
        </p:txBody>
      </p:sp>
      <p:sp>
        <p:nvSpPr>
          <p:cNvPr id="7" name="Segnaposto numero diapositiva 14">
            <a:extLst>
              <a:ext uri="{FF2B5EF4-FFF2-40B4-BE49-F238E27FC236}">
                <a16:creationId xmlns:a16="http://schemas.microsoft.com/office/drawing/2014/main" id="{DDFFCE40-9B6B-484C-A058-EED0218B717E}"/>
              </a:ext>
            </a:extLst>
          </p:cNvPr>
          <p:cNvSpPr txBox="1">
            <a:spLocks/>
          </p:cNvSpPr>
          <p:nvPr/>
        </p:nvSpPr>
        <p:spPr bwMode="auto">
          <a:xfrm>
            <a:off x="8758801" y="76811"/>
            <a:ext cx="4143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859E3186-323A-478B-B508-77EDAC2AE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343" y="1148031"/>
            <a:ext cx="3316644" cy="295845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85750" indent="-285750">
              <a:lnSpc>
                <a:spcPts val="2200"/>
              </a:lnSpc>
              <a:spcBef>
                <a:spcPts val="0"/>
              </a:spcBef>
              <a:spcAft>
                <a:spcPts val="1500"/>
              </a:spcAft>
              <a:buSzPct val="140000"/>
              <a:buFont typeface="Arial" panose="020B0604020202020204" pitchFamily="34" charset="0"/>
              <a:buBlip>
                <a:blip r:embed="rId3"/>
              </a:buBlip>
              <a:defRPr sz="1600" b="1">
                <a:solidFill>
                  <a:srgbClr val="003A79"/>
                </a:solidFill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>
              <a:lnSpc>
                <a:spcPts val="1600"/>
              </a:lnSpc>
              <a:spcAft>
                <a:spcPts val="600"/>
              </a:spcAft>
              <a:buBlip>
                <a:blip r:embed="rId4"/>
              </a:buBlip>
              <a:defRPr/>
            </a:pP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L’Italia è il 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primo paese europeo 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per ettari destinati alla coltivazione di riso (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223mila ettari nel 2022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); la produzione di riso in Italia nel 2021 è stata parti a circa 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1,5 milioni di tonnellate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.</a:t>
            </a:r>
          </a:p>
          <a:p>
            <a:pPr>
              <a:lnSpc>
                <a:spcPts val="1600"/>
              </a:lnSpc>
              <a:spcAft>
                <a:spcPts val="600"/>
              </a:spcAft>
              <a:buBlip>
                <a:blip r:embed="rId4"/>
              </a:buBlip>
              <a:defRPr/>
            </a:pP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In base alle 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prime stime per il 2023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, a causa della </a:t>
            </a:r>
            <a:r>
              <a:rPr lang="it-IT" sz="1200" b="0" dirty="0">
                <a:solidFill>
                  <a:schemeClr val="tx1"/>
                </a:solidFill>
              </a:rPr>
              <a:t>siccità in Italia verranno coltivati quasi 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8mila ettari di riso in meno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. </a:t>
            </a:r>
          </a:p>
          <a:p>
            <a:pPr>
              <a:lnSpc>
                <a:spcPts val="1600"/>
              </a:lnSpc>
              <a:spcAft>
                <a:spcPts val="600"/>
              </a:spcAft>
              <a:buBlip>
                <a:blip r:embed="rId4"/>
              </a:buBlip>
              <a:defRPr/>
            </a:pP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9 risaie su 10 sono concentrate tra 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Piemonte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, 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Lombardia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 e 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Veneto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, dove </a:t>
            </a:r>
            <a:r>
              <a:rPr lang="it-IT" sz="1200" dirty="0">
                <a:solidFill>
                  <a:schemeClr val="accent1"/>
                </a:solidFill>
                <a:latin typeface="Century Gothic" panose="020F0302020204030204"/>
              </a:rPr>
              <a:t>nel 2022 è caduta circa il 40% di pioggia in meno</a:t>
            </a: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. 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ED495914-30BA-4D7E-9A7C-E16C3A8969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504666"/>
              </p:ext>
            </p:extLst>
          </p:nvPr>
        </p:nvGraphicFramePr>
        <p:xfrm>
          <a:off x="530198" y="1334372"/>
          <a:ext cx="4210851" cy="3091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0079C777-C1FA-4B47-8009-2E2DA27D4B1F}"/>
              </a:ext>
            </a:extLst>
          </p:cNvPr>
          <p:cNvSpPr/>
          <p:nvPr/>
        </p:nvSpPr>
        <p:spPr>
          <a:xfrm>
            <a:off x="3972560" y="2125408"/>
            <a:ext cx="975360" cy="678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218mila secondo l’Ente risi</a:t>
            </a:r>
          </a:p>
        </p:txBody>
      </p:sp>
    </p:spTree>
    <p:extLst>
      <p:ext uri="{BB962C8B-B14F-4D97-AF65-F5344CB8AC3E}">
        <p14:creationId xmlns:p14="http://schemas.microsoft.com/office/powerpoint/2010/main" val="368814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E71E2D4-2761-48DE-9C30-900DA2C82A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906B0-8BF5-4831-95CF-598DDFDDDAC5}" type="slidenum">
              <a:rPr lang="it-IT" altLang="it-IT" smtClean="0"/>
              <a:pPr>
                <a:defRPr/>
              </a:pPr>
              <a:t>12</a:t>
            </a:fld>
            <a:endParaRPr lang="it-IT" altLang="it-IT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AAC0D59B-C8A6-4DD5-98E3-C9CBC8D941CB}"/>
              </a:ext>
            </a:extLst>
          </p:cNvPr>
          <p:cNvSpPr txBox="1">
            <a:spLocks/>
          </p:cNvSpPr>
          <p:nvPr/>
        </p:nvSpPr>
        <p:spPr>
          <a:xfrm>
            <a:off x="239877" y="124336"/>
            <a:ext cx="8593110" cy="373684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it-IT" sz="2400" b="1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... e Piemonte prima regione. Primato per Vercelli 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FB2F75D3-119F-40D9-B84D-4214D2B200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14646"/>
              </p:ext>
            </p:extLst>
          </p:nvPr>
        </p:nvGraphicFramePr>
        <p:xfrm>
          <a:off x="304900" y="1237975"/>
          <a:ext cx="4530726" cy="3463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1">
            <a:extLst>
              <a:ext uri="{FF2B5EF4-FFF2-40B4-BE49-F238E27FC236}">
                <a16:creationId xmlns:a16="http://schemas.microsoft.com/office/drawing/2014/main" id="{BA64D35F-4075-41DB-99C4-C8D82666AA4E}"/>
              </a:ext>
            </a:extLst>
          </p:cNvPr>
          <p:cNvSpPr txBox="1">
            <a:spLocks/>
          </p:cNvSpPr>
          <p:nvPr/>
        </p:nvSpPr>
        <p:spPr>
          <a:xfrm>
            <a:off x="712355" y="727414"/>
            <a:ext cx="3464053" cy="5338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Europa: prime 20 regioni europee per coltivazione di riso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 (migliaia di ettari; 2021)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7A91F356-86AB-4B88-8F93-0EC93B178158}"/>
              </a:ext>
            </a:extLst>
          </p:cNvPr>
          <p:cNvSpPr txBox="1">
            <a:spLocks/>
          </p:cNvSpPr>
          <p:nvPr/>
        </p:nvSpPr>
        <p:spPr>
          <a:xfrm>
            <a:off x="4896196" y="704175"/>
            <a:ext cx="4221654" cy="5338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Piemonte: coltivazioni di riso per provincia: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 (migliaia di ettari; 2021)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0D7527E-F498-43F1-B6D7-C12C23D602B5}"/>
              </a:ext>
            </a:extLst>
          </p:cNvPr>
          <p:cNvSpPr txBox="1"/>
          <p:nvPr/>
        </p:nvSpPr>
        <p:spPr>
          <a:xfrm>
            <a:off x="369084" y="4728715"/>
            <a:ext cx="30572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/>
              <a:t>Fonte: elaborazioni Intesa Sanpaolo su dati Eurostat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6E87106F-CB56-499F-A601-3CE1820DA1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519966"/>
              </p:ext>
            </p:extLst>
          </p:nvPr>
        </p:nvGraphicFramePr>
        <p:xfrm>
          <a:off x="5425762" y="1256750"/>
          <a:ext cx="2849234" cy="3278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4845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433605" y="171521"/>
            <a:ext cx="8593110" cy="373684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it-IT" sz="2400" b="1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Saldo commerciale positivo (in calo nel 2022)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1DA2C3-FCF0-405A-A28E-50D3B2A4B520}"/>
              </a:ext>
            </a:extLst>
          </p:cNvPr>
          <p:cNvSpPr txBox="1"/>
          <p:nvPr/>
        </p:nvSpPr>
        <p:spPr>
          <a:xfrm>
            <a:off x="369084" y="4728715"/>
            <a:ext cx="28761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/>
              <a:t>Fonte: elaborazioni Intesa Sanpaolo su dati Istat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C96D8290-7ED0-4835-B3E7-7371431FA5B3}"/>
              </a:ext>
            </a:extLst>
          </p:cNvPr>
          <p:cNvSpPr txBox="1">
            <a:spLocks/>
          </p:cNvSpPr>
          <p:nvPr/>
        </p:nvSpPr>
        <p:spPr>
          <a:xfrm>
            <a:off x="1188945" y="954152"/>
            <a:ext cx="3246748" cy="5338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Export di riso in valore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 (milioni di euro)</a:t>
            </a:r>
          </a:p>
        </p:txBody>
      </p:sp>
      <p:sp>
        <p:nvSpPr>
          <p:cNvPr id="7" name="Segnaposto numero diapositiva 14">
            <a:extLst>
              <a:ext uri="{FF2B5EF4-FFF2-40B4-BE49-F238E27FC236}">
                <a16:creationId xmlns:a16="http://schemas.microsoft.com/office/drawing/2014/main" id="{DDFFCE40-9B6B-484C-A058-EED0218B717E}"/>
              </a:ext>
            </a:extLst>
          </p:cNvPr>
          <p:cNvSpPr txBox="1">
            <a:spLocks/>
          </p:cNvSpPr>
          <p:nvPr/>
        </p:nvSpPr>
        <p:spPr bwMode="auto">
          <a:xfrm>
            <a:off x="8758801" y="76811"/>
            <a:ext cx="4143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859E3186-323A-478B-B508-77EDAC2AE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3992" y="857582"/>
            <a:ext cx="3316644" cy="387113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85750" indent="-285750">
              <a:lnSpc>
                <a:spcPts val="2200"/>
              </a:lnSpc>
              <a:spcBef>
                <a:spcPts val="0"/>
              </a:spcBef>
              <a:spcAft>
                <a:spcPts val="1500"/>
              </a:spcAft>
              <a:buSzPct val="140000"/>
              <a:buFont typeface="Arial" panose="020B0604020202020204" pitchFamily="34" charset="0"/>
              <a:buBlip>
                <a:blip r:embed="rId3"/>
              </a:buBlip>
              <a:defRPr sz="1600" b="1">
                <a:solidFill>
                  <a:srgbClr val="003A79"/>
                </a:solidFill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>
              <a:lnSpc>
                <a:spcPts val="1600"/>
              </a:lnSpc>
              <a:spcAft>
                <a:spcPts val="600"/>
              </a:spcAft>
              <a:buBlip>
                <a:blip r:embed="rId4"/>
              </a:buBlip>
              <a:defRPr/>
            </a:pP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L’Italia è anche il primo esportatore di riso in Europa, con 764 milioni di euro nel 2022 e un balzo di oltre il 24,2% rispetto al 2021 (a fronte di un indice dei prezzi alla produzione sui mercati esteri che per l’industria molitoria, è cresciuto del 18% nel 2022). In quantità le esportazioni di riso italiane sono cresciute del 2%, passando da 717mila tonnellate nel 2021 a 730mila nel 2022.</a:t>
            </a:r>
          </a:p>
          <a:p>
            <a:pPr>
              <a:lnSpc>
                <a:spcPts val="1600"/>
              </a:lnSpc>
              <a:spcAft>
                <a:spcPts val="600"/>
              </a:spcAft>
              <a:buBlip>
                <a:blip r:embed="rId4"/>
              </a:buBlip>
              <a:defRPr/>
            </a:pPr>
            <a:endParaRPr lang="it-IT" sz="1200" b="0" dirty="0">
              <a:solidFill>
                <a:schemeClr val="tx1"/>
              </a:solidFill>
              <a:latin typeface="Century Gothic" panose="020F0302020204030204"/>
            </a:endParaRPr>
          </a:p>
          <a:p>
            <a:pPr>
              <a:lnSpc>
                <a:spcPts val="1600"/>
              </a:lnSpc>
              <a:spcAft>
                <a:spcPts val="600"/>
              </a:spcAft>
              <a:buBlip>
                <a:blip r:embed="rId4"/>
              </a:buBlip>
              <a:defRPr/>
            </a:pP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Le importazioni di riso in valore hanno avuto una forte impennata nel 2022 sia in valore, con importi più che raddoppiati (da 164 milioni di euro a 336), sia in quantità, da 232 mila tonnellate a 421mila (+81,5%)</a:t>
            </a:r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0B3BAA27-35AC-4D8D-84AD-53157F18FA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894345"/>
              </p:ext>
            </p:extLst>
          </p:nvPr>
        </p:nvGraphicFramePr>
        <p:xfrm>
          <a:off x="239877" y="1406676"/>
          <a:ext cx="5053633" cy="3033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32854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433605" y="171521"/>
            <a:ext cx="8593110" cy="373684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it-IT" sz="2400" b="1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Import principalmente da paesi asiatici</a:t>
            </a:r>
          </a:p>
        </p:txBody>
      </p:sp>
      <p:sp>
        <p:nvSpPr>
          <p:cNvPr id="7" name="Segnaposto numero diapositiva 14">
            <a:extLst>
              <a:ext uri="{FF2B5EF4-FFF2-40B4-BE49-F238E27FC236}">
                <a16:creationId xmlns:a16="http://schemas.microsoft.com/office/drawing/2014/main" id="{DDFFCE40-9B6B-484C-A058-EED0218B717E}"/>
              </a:ext>
            </a:extLst>
          </p:cNvPr>
          <p:cNvSpPr txBox="1">
            <a:spLocks/>
          </p:cNvSpPr>
          <p:nvPr/>
        </p:nvSpPr>
        <p:spPr bwMode="auto">
          <a:xfrm>
            <a:off x="8758801" y="76811"/>
            <a:ext cx="4143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E0AAF81-B2BA-4D64-8B91-88745567A1C6}"/>
              </a:ext>
            </a:extLst>
          </p:cNvPr>
          <p:cNvSpPr txBox="1"/>
          <p:nvPr/>
        </p:nvSpPr>
        <p:spPr>
          <a:xfrm>
            <a:off x="207003" y="4856563"/>
            <a:ext cx="33730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/>
              <a:t>Fonte: elaborazioni Intesa Sanpaolo su dati Istat-</a:t>
            </a:r>
            <a:r>
              <a:rPr lang="it-IT" sz="900" i="1" dirty="0" err="1"/>
              <a:t>Coeweb</a:t>
            </a:r>
            <a:endParaRPr lang="it-IT" sz="900" i="1" dirty="0"/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9F8DACB9-3ED3-4739-A12F-7CDD43AFA25F}"/>
              </a:ext>
            </a:extLst>
          </p:cNvPr>
          <p:cNvSpPr txBox="1">
            <a:spLocks/>
          </p:cNvSpPr>
          <p:nvPr/>
        </p:nvSpPr>
        <p:spPr>
          <a:xfrm>
            <a:off x="3095231" y="662358"/>
            <a:ext cx="3995237" cy="27070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Import di riso per paese di provenienza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323CCEB3-E02E-4EBB-AD2B-89D95E7D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701" y="4089581"/>
            <a:ext cx="8593110" cy="8229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85750" indent="-285750">
              <a:lnSpc>
                <a:spcPts val="2200"/>
              </a:lnSpc>
              <a:spcBef>
                <a:spcPts val="0"/>
              </a:spcBef>
              <a:spcAft>
                <a:spcPts val="1500"/>
              </a:spcAft>
              <a:buSzPct val="140000"/>
              <a:buFont typeface="Arial" panose="020B0604020202020204" pitchFamily="34" charset="0"/>
              <a:buBlip>
                <a:blip r:embed="rId3"/>
              </a:buBlip>
              <a:defRPr sz="1600" b="1">
                <a:solidFill>
                  <a:srgbClr val="003A79"/>
                </a:solidFill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>
              <a:lnSpc>
                <a:spcPts val="1600"/>
              </a:lnSpc>
              <a:spcAft>
                <a:spcPts val="600"/>
              </a:spcAft>
              <a:buBlip>
                <a:blip r:embed="rId4"/>
              </a:buBlip>
              <a:defRPr/>
            </a:pPr>
            <a:r>
              <a:rPr lang="it-IT" sz="1000" b="0" dirty="0">
                <a:solidFill>
                  <a:schemeClr val="tx1"/>
                </a:solidFill>
                <a:latin typeface="Century Gothic" panose="020F0302020204030204"/>
              </a:rPr>
              <a:t>Nel 2022 sono aumentate principalmente le importazioni di riso semilavorato o lavorato non parboiled sia a grani tondi (passato da 5,500 tonnellate a oltre 27mila tonnellate) sia a grani lunghi (da 46 mila tonnellate ad oltre 100mila), Le importazioni di riso semilavorato o lavorato hanno superato quelle di riso semigreggio, che fino al 2021 rappresentavano la quota maggiore</a:t>
            </a:r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00749330-B037-45F7-BC9D-12CBC96ACB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282609"/>
              </p:ext>
            </p:extLst>
          </p:nvPr>
        </p:nvGraphicFramePr>
        <p:xfrm>
          <a:off x="882428" y="1338782"/>
          <a:ext cx="3189054" cy="2828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Titolo 1">
            <a:extLst>
              <a:ext uri="{FF2B5EF4-FFF2-40B4-BE49-F238E27FC236}">
                <a16:creationId xmlns:a16="http://schemas.microsoft.com/office/drawing/2014/main" id="{60D91CE6-92E7-4FA6-B051-FD8F7F3A431E}"/>
              </a:ext>
            </a:extLst>
          </p:cNvPr>
          <p:cNvSpPr txBox="1">
            <a:spLocks/>
          </p:cNvSpPr>
          <p:nvPr/>
        </p:nvSpPr>
        <p:spPr>
          <a:xfrm>
            <a:off x="4936213" y="1067833"/>
            <a:ext cx="3057629" cy="270702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Quantità (migliaia di tonnellate)</a:t>
            </a:r>
          </a:p>
        </p:txBody>
      </p:sp>
      <p:graphicFrame>
        <p:nvGraphicFramePr>
          <p:cNvPr id="18" name="Grafico 17">
            <a:extLst>
              <a:ext uri="{FF2B5EF4-FFF2-40B4-BE49-F238E27FC236}">
                <a16:creationId xmlns:a16="http://schemas.microsoft.com/office/drawing/2014/main" id="{939BDBD1-84EC-4A12-BA25-03B8A7D73D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224734"/>
              </p:ext>
            </p:extLst>
          </p:nvPr>
        </p:nvGraphicFramePr>
        <p:xfrm>
          <a:off x="4763564" y="1297916"/>
          <a:ext cx="3651676" cy="269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Titolo 1">
            <a:extLst>
              <a:ext uri="{FF2B5EF4-FFF2-40B4-BE49-F238E27FC236}">
                <a16:creationId xmlns:a16="http://schemas.microsoft.com/office/drawing/2014/main" id="{5E390C26-97B3-4D04-BC48-960E004E2B57}"/>
              </a:ext>
            </a:extLst>
          </p:cNvPr>
          <p:cNvSpPr txBox="1">
            <a:spLocks/>
          </p:cNvSpPr>
          <p:nvPr/>
        </p:nvSpPr>
        <p:spPr>
          <a:xfrm>
            <a:off x="974863" y="1068080"/>
            <a:ext cx="3057629" cy="270702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Valore (milioni di euro)</a:t>
            </a:r>
          </a:p>
        </p:txBody>
      </p:sp>
    </p:spTree>
    <p:extLst>
      <p:ext uri="{BB962C8B-B14F-4D97-AF65-F5344CB8AC3E}">
        <p14:creationId xmlns:p14="http://schemas.microsoft.com/office/powerpoint/2010/main" val="2353772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293700" y="263750"/>
            <a:ext cx="8726313" cy="373684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it-IT" sz="2400" b="1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Italia quinto esportatore al mondo per il riso di alta gamma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1DA2C3-FCF0-405A-A28E-50D3B2A4B520}"/>
              </a:ext>
            </a:extLst>
          </p:cNvPr>
          <p:cNvSpPr txBox="1"/>
          <p:nvPr/>
        </p:nvSpPr>
        <p:spPr>
          <a:xfrm>
            <a:off x="369084" y="4728715"/>
            <a:ext cx="32255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/>
              <a:t>Fonte: elaborazioni Intesa Sanpaolo su dati BACI-CEPII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C96D8290-7ED0-4835-B3E7-7371431FA5B3}"/>
              </a:ext>
            </a:extLst>
          </p:cNvPr>
          <p:cNvSpPr txBox="1">
            <a:spLocks/>
          </p:cNvSpPr>
          <p:nvPr/>
        </p:nvSpPr>
        <p:spPr>
          <a:xfrm>
            <a:off x="2443803" y="1050177"/>
            <a:ext cx="4292905" cy="30866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Quote di export di riso per valore </a:t>
            </a: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(2021, %)</a:t>
            </a:r>
          </a:p>
        </p:txBody>
      </p:sp>
      <p:sp>
        <p:nvSpPr>
          <p:cNvPr id="7" name="Segnaposto numero diapositiva 14">
            <a:extLst>
              <a:ext uri="{FF2B5EF4-FFF2-40B4-BE49-F238E27FC236}">
                <a16:creationId xmlns:a16="http://schemas.microsoft.com/office/drawing/2014/main" id="{DDFFCE40-9B6B-484C-A058-EED0218B717E}"/>
              </a:ext>
            </a:extLst>
          </p:cNvPr>
          <p:cNvSpPr txBox="1">
            <a:spLocks/>
          </p:cNvSpPr>
          <p:nvPr/>
        </p:nvSpPr>
        <p:spPr bwMode="auto">
          <a:xfrm>
            <a:off x="8758801" y="76811"/>
            <a:ext cx="4143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DD2BD2C4-6152-4D8B-8C2B-3CED1616BB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300310"/>
              </p:ext>
            </p:extLst>
          </p:nvPr>
        </p:nvGraphicFramePr>
        <p:xfrm>
          <a:off x="633264" y="1795052"/>
          <a:ext cx="3187068" cy="2646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AD264DAC-443F-4CF5-9071-5E0BD9750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034005"/>
              </p:ext>
            </p:extLst>
          </p:nvPr>
        </p:nvGraphicFramePr>
        <p:xfrm>
          <a:off x="5112072" y="1830517"/>
          <a:ext cx="2861805" cy="2646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olo 1">
            <a:extLst>
              <a:ext uri="{FF2B5EF4-FFF2-40B4-BE49-F238E27FC236}">
                <a16:creationId xmlns:a16="http://schemas.microsoft.com/office/drawing/2014/main" id="{C79CEC9C-D04A-41D9-B8D5-D6A7BBE3F49F}"/>
              </a:ext>
            </a:extLst>
          </p:cNvPr>
          <p:cNvSpPr txBox="1">
            <a:spLocks/>
          </p:cNvSpPr>
          <p:nvPr/>
        </p:nvSpPr>
        <p:spPr>
          <a:xfrm>
            <a:off x="1381159" y="1476394"/>
            <a:ext cx="1691277" cy="30866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Totale</a:t>
            </a:r>
            <a:endParaRPr lang="it-IT" sz="1400" dirty="0">
              <a:solidFill>
                <a:srgbClr val="003A79"/>
              </a:solidFill>
              <a:latin typeface="Century Gothic" pitchFamily="34" charset="0"/>
              <a:ea typeface="+mj-ea"/>
              <a:cs typeface="Arial"/>
            </a:endParaRP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7767EF5B-4618-4C0D-944C-A79306D0AF98}"/>
              </a:ext>
            </a:extLst>
          </p:cNvPr>
          <p:cNvSpPr txBox="1">
            <a:spLocks/>
          </p:cNvSpPr>
          <p:nvPr/>
        </p:nvSpPr>
        <p:spPr>
          <a:xfrm>
            <a:off x="5582592" y="1521853"/>
            <a:ext cx="1691277" cy="30866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Fascia alta</a:t>
            </a:r>
            <a:endParaRPr lang="it-IT" sz="1400" dirty="0">
              <a:solidFill>
                <a:srgbClr val="003A79"/>
              </a:solidFill>
              <a:latin typeface="Century Gothic" pitchFamily="34" charset="0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16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433605" y="171521"/>
            <a:ext cx="8593110" cy="373684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it-IT" sz="2400" b="1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Export principalmente verso paesi europei…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1DA2C3-FCF0-405A-A28E-50D3B2A4B520}"/>
              </a:ext>
            </a:extLst>
          </p:cNvPr>
          <p:cNvSpPr txBox="1"/>
          <p:nvPr/>
        </p:nvSpPr>
        <p:spPr>
          <a:xfrm>
            <a:off x="252847" y="4807503"/>
            <a:ext cx="31085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/>
              <a:t>Fonte: elaborazioni Intesa Sanpaolo su dati </a:t>
            </a:r>
            <a:r>
              <a:rPr lang="it-IT" sz="900" i="1" dirty="0" err="1"/>
              <a:t>Coeweb</a:t>
            </a:r>
            <a:endParaRPr lang="it-IT" sz="900" i="1" dirty="0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C96D8290-7ED0-4835-B3E7-7371431FA5B3}"/>
              </a:ext>
            </a:extLst>
          </p:cNvPr>
          <p:cNvSpPr txBox="1">
            <a:spLocks/>
          </p:cNvSpPr>
          <p:nvPr/>
        </p:nvSpPr>
        <p:spPr>
          <a:xfrm>
            <a:off x="595019" y="765193"/>
            <a:ext cx="3995237" cy="5338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Italia: export di riso per paese di destinazione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 (milioni di euro)</a:t>
            </a:r>
          </a:p>
        </p:txBody>
      </p:sp>
      <p:sp>
        <p:nvSpPr>
          <p:cNvPr id="7" name="Segnaposto numero diapositiva 14">
            <a:extLst>
              <a:ext uri="{FF2B5EF4-FFF2-40B4-BE49-F238E27FC236}">
                <a16:creationId xmlns:a16="http://schemas.microsoft.com/office/drawing/2014/main" id="{DDFFCE40-9B6B-484C-A058-EED0218B717E}"/>
              </a:ext>
            </a:extLst>
          </p:cNvPr>
          <p:cNvSpPr txBox="1">
            <a:spLocks/>
          </p:cNvSpPr>
          <p:nvPr/>
        </p:nvSpPr>
        <p:spPr bwMode="auto">
          <a:xfrm>
            <a:off x="8758801" y="76811"/>
            <a:ext cx="4143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93417F95-9EDA-49CD-B66E-8CBE1D444B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612681"/>
              </p:ext>
            </p:extLst>
          </p:nvPr>
        </p:nvGraphicFramePr>
        <p:xfrm>
          <a:off x="4863249" y="1323715"/>
          <a:ext cx="4044272" cy="2496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itolo 1">
            <a:extLst>
              <a:ext uri="{FF2B5EF4-FFF2-40B4-BE49-F238E27FC236}">
                <a16:creationId xmlns:a16="http://schemas.microsoft.com/office/drawing/2014/main" id="{71133EB1-08DA-4B8B-912B-47EB479BEAB5}"/>
              </a:ext>
            </a:extLst>
          </p:cNvPr>
          <p:cNvSpPr txBox="1">
            <a:spLocks/>
          </p:cNvSpPr>
          <p:nvPr/>
        </p:nvSpPr>
        <p:spPr>
          <a:xfrm>
            <a:off x="5031478" y="765193"/>
            <a:ext cx="3995237" cy="5338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Italia: export di riso per tipologia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 (milioni di euro)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54F9F55D-1135-44A5-AE57-4F7D5F164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67" y="4021204"/>
            <a:ext cx="8237662" cy="82292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85750" indent="-285750">
              <a:lnSpc>
                <a:spcPts val="2200"/>
              </a:lnSpc>
              <a:spcBef>
                <a:spcPts val="0"/>
              </a:spcBef>
              <a:spcAft>
                <a:spcPts val="1500"/>
              </a:spcAft>
              <a:buSzPct val="140000"/>
              <a:buFont typeface="Arial" panose="020B0604020202020204" pitchFamily="34" charset="0"/>
              <a:buBlip>
                <a:blip r:embed="rId4"/>
              </a:buBlip>
              <a:defRPr sz="1600" b="1">
                <a:solidFill>
                  <a:srgbClr val="003A79"/>
                </a:solidFill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>
              <a:lnSpc>
                <a:spcPts val="1600"/>
              </a:lnSpc>
              <a:spcAft>
                <a:spcPts val="600"/>
              </a:spcAft>
              <a:buBlip>
                <a:blip r:embed="rId5"/>
              </a:buBlip>
              <a:defRPr/>
            </a:pP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Le esportazioni di riso italiano sono indirizzate soprattutto verso paesi europei. L’86% è riso lavorato o semilavorato. Tra le tipologie maggiormente apprezzate: riso lavorato non parboiled a grani lunghi (43%) e il riso tondo (22%).</a:t>
            </a:r>
          </a:p>
        </p:txBody>
      </p:sp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5891CA02-5F8C-46FB-90B1-63DC4568F5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762182"/>
              </p:ext>
            </p:extLst>
          </p:nvPr>
        </p:nvGraphicFramePr>
        <p:xfrm>
          <a:off x="595019" y="1298993"/>
          <a:ext cx="3504283" cy="295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98617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433605" y="171521"/>
            <a:ext cx="8593110" cy="373684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it-IT" sz="2400" b="1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…dove l’Italia ha già quote elevate</a:t>
            </a:r>
          </a:p>
        </p:txBody>
      </p:sp>
      <p:sp>
        <p:nvSpPr>
          <p:cNvPr id="7" name="Segnaposto numero diapositiva 14">
            <a:extLst>
              <a:ext uri="{FF2B5EF4-FFF2-40B4-BE49-F238E27FC236}">
                <a16:creationId xmlns:a16="http://schemas.microsoft.com/office/drawing/2014/main" id="{DDFFCE40-9B6B-484C-A058-EED0218B717E}"/>
              </a:ext>
            </a:extLst>
          </p:cNvPr>
          <p:cNvSpPr txBox="1">
            <a:spLocks/>
          </p:cNvSpPr>
          <p:nvPr/>
        </p:nvSpPr>
        <p:spPr bwMode="auto">
          <a:xfrm>
            <a:off x="8758801" y="76811"/>
            <a:ext cx="4143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E0AAF81-B2BA-4D64-8B91-88745567A1C6}"/>
              </a:ext>
            </a:extLst>
          </p:cNvPr>
          <p:cNvSpPr txBox="1"/>
          <p:nvPr/>
        </p:nvSpPr>
        <p:spPr>
          <a:xfrm>
            <a:off x="207003" y="4856563"/>
            <a:ext cx="31983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/>
              <a:t>Fonte: elaborazioni Intesa Sanpaolo su dati </a:t>
            </a:r>
            <a:r>
              <a:rPr lang="it-IT" sz="900" i="1" dirty="0" err="1"/>
              <a:t>Comtrade</a:t>
            </a:r>
            <a:endParaRPr lang="it-IT" sz="900" i="1" dirty="0"/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D33E9C14-466A-4425-9A41-35985B14E446}"/>
              </a:ext>
            </a:extLst>
          </p:cNvPr>
          <p:cNvSpPr txBox="1">
            <a:spLocks/>
          </p:cNvSpPr>
          <p:nvPr/>
        </p:nvSpPr>
        <p:spPr>
          <a:xfrm>
            <a:off x="824797" y="1302047"/>
            <a:ext cx="1644083" cy="37368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Francia</a:t>
            </a:r>
            <a:endParaRPr lang="it-IT" sz="1400" dirty="0">
              <a:solidFill>
                <a:srgbClr val="003A79"/>
              </a:solidFill>
              <a:latin typeface="Century Gothic" pitchFamily="34" charset="0"/>
              <a:ea typeface="+mj-ea"/>
              <a:cs typeface="Arial"/>
            </a:endParaRPr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id="{5DB6D4B0-B2E6-4146-9EDA-8547A912F4C7}"/>
              </a:ext>
            </a:extLst>
          </p:cNvPr>
          <p:cNvSpPr txBox="1">
            <a:spLocks/>
          </p:cNvSpPr>
          <p:nvPr/>
        </p:nvSpPr>
        <p:spPr>
          <a:xfrm>
            <a:off x="3670521" y="1302047"/>
            <a:ext cx="1644083" cy="37368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Germania</a:t>
            </a:r>
            <a:endParaRPr lang="it-IT" sz="1400" dirty="0">
              <a:solidFill>
                <a:srgbClr val="003A79"/>
              </a:solidFill>
              <a:latin typeface="Century Gothic" pitchFamily="34" charset="0"/>
              <a:ea typeface="+mj-ea"/>
              <a:cs typeface="Arial"/>
            </a:endParaRPr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id="{99D7FFA0-53B6-49C2-83CF-095ACC47B2EB}"/>
              </a:ext>
            </a:extLst>
          </p:cNvPr>
          <p:cNvSpPr txBox="1">
            <a:spLocks/>
          </p:cNvSpPr>
          <p:nvPr/>
        </p:nvSpPr>
        <p:spPr>
          <a:xfrm>
            <a:off x="6711633" y="1302047"/>
            <a:ext cx="1644083" cy="37368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Regno Unito</a:t>
            </a:r>
          </a:p>
        </p:txBody>
      </p:sp>
      <p:graphicFrame>
        <p:nvGraphicFramePr>
          <p:cNvPr id="18" name="Grafico 17">
            <a:extLst>
              <a:ext uri="{FF2B5EF4-FFF2-40B4-BE49-F238E27FC236}">
                <a16:creationId xmlns:a16="http://schemas.microsoft.com/office/drawing/2014/main" id="{E3DB43BA-76CA-4150-A7ED-5DDC078501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1694447"/>
              </p:ext>
            </p:extLst>
          </p:nvPr>
        </p:nvGraphicFramePr>
        <p:xfrm>
          <a:off x="443957" y="1686563"/>
          <a:ext cx="2628772" cy="2240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Grafico 19">
            <a:extLst>
              <a:ext uri="{FF2B5EF4-FFF2-40B4-BE49-F238E27FC236}">
                <a16:creationId xmlns:a16="http://schemas.microsoft.com/office/drawing/2014/main" id="{F7D83C86-8CCA-4F75-B635-75702CE58F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639167"/>
              </p:ext>
            </p:extLst>
          </p:nvPr>
        </p:nvGraphicFramePr>
        <p:xfrm>
          <a:off x="3475048" y="1733770"/>
          <a:ext cx="2710092" cy="2076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Grafico 20">
            <a:extLst>
              <a:ext uri="{FF2B5EF4-FFF2-40B4-BE49-F238E27FC236}">
                <a16:creationId xmlns:a16="http://schemas.microsoft.com/office/drawing/2014/main" id="{E1E5441D-6432-4BF2-8595-B3DE1D581D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549411"/>
              </p:ext>
            </p:extLst>
          </p:nvPr>
        </p:nvGraphicFramePr>
        <p:xfrm>
          <a:off x="6290756" y="1753962"/>
          <a:ext cx="2445799" cy="2009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Titolo 1">
            <a:extLst>
              <a:ext uri="{FF2B5EF4-FFF2-40B4-BE49-F238E27FC236}">
                <a16:creationId xmlns:a16="http://schemas.microsoft.com/office/drawing/2014/main" id="{B0A3B209-54EE-462C-8CD5-6E030D8A480F}"/>
              </a:ext>
            </a:extLst>
          </p:cNvPr>
          <p:cNvSpPr txBox="1">
            <a:spLocks/>
          </p:cNvSpPr>
          <p:nvPr/>
        </p:nvSpPr>
        <p:spPr>
          <a:xfrm>
            <a:off x="2769939" y="859052"/>
            <a:ext cx="4120310" cy="37368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Import di riso </a:t>
            </a:r>
            <a:r>
              <a:rPr lang="it-IT" sz="1400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(quote %, 2022)</a:t>
            </a:r>
          </a:p>
        </p:txBody>
      </p:sp>
    </p:spTree>
    <p:extLst>
      <p:ext uri="{BB962C8B-B14F-4D97-AF65-F5344CB8AC3E}">
        <p14:creationId xmlns:p14="http://schemas.microsoft.com/office/powerpoint/2010/main" val="2412778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433605" y="171521"/>
            <a:ext cx="8593110" cy="373684"/>
          </a:xfrm>
          <a:prstGeom prst="rect">
            <a:avLst/>
          </a:prstGeom>
        </p:spPr>
        <p:txBody>
          <a:bodyPr lIns="0" tIns="0" rIns="0" bIns="0"/>
          <a:lstStyle/>
          <a:p>
            <a:pPr>
              <a:defRPr/>
            </a:pPr>
            <a:r>
              <a:rPr lang="it-IT" sz="2400" b="1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Principali importatori mondiali di riso</a:t>
            </a:r>
          </a:p>
        </p:txBody>
      </p:sp>
      <p:sp>
        <p:nvSpPr>
          <p:cNvPr id="7" name="Segnaposto numero diapositiva 14">
            <a:extLst>
              <a:ext uri="{FF2B5EF4-FFF2-40B4-BE49-F238E27FC236}">
                <a16:creationId xmlns:a16="http://schemas.microsoft.com/office/drawing/2014/main" id="{DDFFCE40-9B6B-484C-A058-EED0218B717E}"/>
              </a:ext>
            </a:extLst>
          </p:cNvPr>
          <p:cNvSpPr txBox="1">
            <a:spLocks/>
          </p:cNvSpPr>
          <p:nvPr/>
        </p:nvSpPr>
        <p:spPr bwMode="auto">
          <a:xfrm>
            <a:off x="8758801" y="76811"/>
            <a:ext cx="4143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E0AAF81-B2BA-4D64-8B91-88745567A1C6}"/>
              </a:ext>
            </a:extLst>
          </p:cNvPr>
          <p:cNvSpPr txBox="1"/>
          <p:nvPr/>
        </p:nvSpPr>
        <p:spPr>
          <a:xfrm>
            <a:off x="207003" y="4856563"/>
            <a:ext cx="28584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i="1" dirty="0"/>
              <a:t>Fonte: elaborazioni Intesa Sanpaolo su dati BACI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323CCEB3-E02E-4EBB-AD2B-89D95E7D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499" y="600122"/>
            <a:ext cx="5379403" cy="32695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85750" indent="-285750">
              <a:lnSpc>
                <a:spcPts val="2200"/>
              </a:lnSpc>
              <a:spcBef>
                <a:spcPts val="0"/>
              </a:spcBef>
              <a:spcAft>
                <a:spcPts val="1500"/>
              </a:spcAft>
              <a:buSzPct val="140000"/>
              <a:buFont typeface="Arial" panose="020B0604020202020204" pitchFamily="34" charset="0"/>
              <a:buBlip>
                <a:blip r:embed="rId3"/>
              </a:buBlip>
              <a:defRPr sz="1600" b="1">
                <a:solidFill>
                  <a:srgbClr val="003A79"/>
                </a:solidFill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>
              <a:lnSpc>
                <a:spcPts val="1600"/>
              </a:lnSpc>
              <a:spcAft>
                <a:spcPts val="600"/>
              </a:spcAft>
              <a:buBlip>
                <a:blip r:embed="rId4"/>
              </a:buBlip>
              <a:defRPr/>
            </a:pPr>
            <a:r>
              <a:rPr lang="it-IT" sz="1200" b="0" dirty="0">
                <a:solidFill>
                  <a:schemeClr val="tx1"/>
                </a:solidFill>
                <a:latin typeface="Century Gothic" panose="020F0302020204030204"/>
              </a:rPr>
              <a:t>Le quote di mercato dell’Italia sui mercati asiatici sono quasi nulle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FF72C097-38D8-4C62-B977-E3305D9618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595422"/>
              </p:ext>
            </p:extLst>
          </p:nvPr>
        </p:nvGraphicFramePr>
        <p:xfrm>
          <a:off x="541499" y="1608305"/>
          <a:ext cx="3889183" cy="2884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itolo 1">
            <a:extLst>
              <a:ext uri="{FF2B5EF4-FFF2-40B4-BE49-F238E27FC236}">
                <a16:creationId xmlns:a16="http://schemas.microsoft.com/office/drawing/2014/main" id="{8D880157-A610-4C4F-9443-2BFC2E16C799}"/>
              </a:ext>
            </a:extLst>
          </p:cNvPr>
          <p:cNvSpPr txBox="1">
            <a:spLocks/>
          </p:cNvSpPr>
          <p:nvPr/>
        </p:nvSpPr>
        <p:spPr>
          <a:xfrm>
            <a:off x="2853814" y="1038964"/>
            <a:ext cx="3472883" cy="37368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Quote su import mondiale (2021)</a:t>
            </a:r>
            <a:endParaRPr lang="it-IT" sz="1400" dirty="0">
              <a:solidFill>
                <a:srgbClr val="003A79"/>
              </a:solidFill>
              <a:latin typeface="Century Gothic" pitchFamily="34" charset="0"/>
              <a:ea typeface="+mj-ea"/>
              <a:cs typeface="Arial"/>
            </a:endParaRPr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F4C3B7A1-893E-4D8D-AA17-8DE5028036CE}"/>
              </a:ext>
            </a:extLst>
          </p:cNvPr>
          <p:cNvSpPr txBox="1">
            <a:spLocks/>
          </p:cNvSpPr>
          <p:nvPr/>
        </p:nvSpPr>
        <p:spPr>
          <a:xfrm>
            <a:off x="1332725" y="1290953"/>
            <a:ext cx="1732753" cy="37368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Valore</a:t>
            </a:r>
            <a:endParaRPr lang="it-IT" sz="1400" dirty="0">
              <a:solidFill>
                <a:srgbClr val="003A79"/>
              </a:solidFill>
              <a:latin typeface="Century Gothic" pitchFamily="34" charset="0"/>
              <a:ea typeface="+mj-ea"/>
              <a:cs typeface="Arial"/>
            </a:endParaRPr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id="{97CF3A65-6ED9-4EC3-91C2-30F80AB594D6}"/>
              </a:ext>
            </a:extLst>
          </p:cNvPr>
          <p:cNvSpPr txBox="1">
            <a:spLocks/>
          </p:cNvSpPr>
          <p:nvPr/>
        </p:nvSpPr>
        <p:spPr>
          <a:xfrm>
            <a:off x="6115036" y="1310786"/>
            <a:ext cx="1732753" cy="373684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it-IT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4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Quantità</a:t>
            </a:r>
            <a:endParaRPr lang="it-IT" sz="1400" dirty="0">
              <a:solidFill>
                <a:srgbClr val="003A79"/>
              </a:solidFill>
              <a:latin typeface="Century Gothic" pitchFamily="34" charset="0"/>
              <a:ea typeface="+mj-ea"/>
              <a:cs typeface="Arial"/>
            </a:endParaRPr>
          </a:p>
        </p:txBody>
      </p:sp>
      <p:graphicFrame>
        <p:nvGraphicFramePr>
          <p:cNvPr id="17" name="Grafico 16">
            <a:extLst>
              <a:ext uri="{FF2B5EF4-FFF2-40B4-BE49-F238E27FC236}">
                <a16:creationId xmlns:a16="http://schemas.microsoft.com/office/drawing/2014/main" id="{BD9EEB9A-AC26-4752-B4DC-77E3731B65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253118"/>
              </p:ext>
            </p:extLst>
          </p:nvPr>
        </p:nvGraphicFramePr>
        <p:xfrm>
          <a:off x="5027910" y="1664637"/>
          <a:ext cx="3611104" cy="2872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56154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1">
            <a:extLst>
              <a:ext uri="{FF2B5EF4-FFF2-40B4-BE49-F238E27FC236}">
                <a16:creationId xmlns:a16="http://schemas.microsoft.com/office/drawing/2014/main" id="{94B1F33C-810D-4DC4-84C7-F27FFF16E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205" y="1161661"/>
            <a:ext cx="301208" cy="432986"/>
          </a:xfrm>
          <a:prstGeom prst="rect">
            <a:avLst/>
          </a:prstGeom>
          <a:solidFill>
            <a:srgbClr val="003A79">
              <a:alpha val="74902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defTabSz="382683">
              <a:defRPr/>
            </a:pPr>
            <a:r>
              <a:rPr lang="it-IT" b="1" kern="0" dirty="0">
                <a:solidFill>
                  <a:srgbClr val="FFFFFF"/>
                </a:solidFill>
                <a:latin typeface="Century Gothic (Body)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ED68DA90-5E93-41AF-ACF5-437E99C54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340" y="1161661"/>
            <a:ext cx="5855918" cy="432986"/>
          </a:xfrm>
          <a:prstGeom prst="rect">
            <a:avLst/>
          </a:prstGeom>
          <a:solidFill>
            <a:srgbClr val="003A79">
              <a:alpha val="74902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defTabSz="382683">
              <a:defRPr/>
            </a:pPr>
            <a:r>
              <a:rPr lang="it-IT" b="1" kern="0" dirty="0">
                <a:solidFill>
                  <a:srgbClr val="FFFFFF"/>
                </a:solidFill>
                <a:latin typeface="Century Gothic (Body)"/>
                <a:cs typeface="Arial" panose="020B0604020202020204" pitchFamily="34" charset="0"/>
              </a:rPr>
              <a:t>Lo scenario macroeconomico</a:t>
            </a:r>
            <a:endParaRPr lang="en-GB" b="1" kern="0" dirty="0">
              <a:solidFill>
                <a:srgbClr val="FFFFFF"/>
              </a:solidFill>
              <a:latin typeface="Century Gothic (Body)"/>
              <a:cs typeface="Arial" panose="020B0604020202020204" pitchFamily="34" charset="0"/>
            </a:endParaRPr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id="{B7EFB5A2-E30B-4D9F-9554-D65066830F57}"/>
              </a:ext>
            </a:extLst>
          </p:cNvPr>
          <p:cNvSpPr txBox="1">
            <a:spLocks/>
          </p:cNvSpPr>
          <p:nvPr/>
        </p:nvSpPr>
        <p:spPr>
          <a:xfrm>
            <a:off x="291047" y="193095"/>
            <a:ext cx="6114401" cy="34290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685800">
              <a:defRPr/>
            </a:pPr>
            <a:r>
              <a:rPr lang="en-GB" sz="1800" dirty="0"/>
              <a:t>Agenda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E7BB7A06-A9EF-47A6-84FB-6D44D777C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196" y="2048701"/>
            <a:ext cx="301208" cy="434215"/>
          </a:xfrm>
          <a:prstGeom prst="rect">
            <a:avLst/>
          </a:prstGeom>
          <a:solidFill>
            <a:srgbClr val="003A79">
              <a:alpha val="50196"/>
            </a:srgbClr>
          </a:solidFill>
          <a:ln w="9525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 defTabSz="382683">
              <a:defRPr/>
            </a:pPr>
            <a:r>
              <a:rPr lang="it-IT" b="1" kern="0" dirty="0">
                <a:solidFill>
                  <a:srgbClr val="FFFFFF"/>
                </a:solidFill>
                <a:latin typeface="Century Gothic (Body)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7A8CB6-202E-42D1-816F-8769FDF2E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529" y="2053500"/>
            <a:ext cx="5869188" cy="43421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defTabSz="683057">
              <a:defRPr/>
            </a:pPr>
            <a:r>
              <a:rPr lang="it-IT" b="1" kern="0" dirty="0">
                <a:solidFill>
                  <a:srgbClr val="4D4D4D"/>
                </a:solidFill>
                <a:latin typeface="Century Gothic (Body)"/>
                <a:ea typeface="MS PGothic" panose="020B0600070205080204" pitchFamily="34" charset="-128"/>
                <a:cs typeface="Arial" panose="020B0604020202020204" pitchFamily="34" charset="0"/>
              </a:rPr>
              <a:t>Focus sul commercio internazionale di riso</a:t>
            </a:r>
            <a:endParaRPr lang="en-US" b="1" kern="0" dirty="0">
              <a:solidFill>
                <a:srgbClr val="4D4D4D"/>
              </a:solidFill>
              <a:latin typeface="Century Gothic (Body)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70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Grafico 35">
            <a:extLst>
              <a:ext uri="{FF2B5EF4-FFF2-40B4-BE49-F238E27FC236}">
                <a16:creationId xmlns:a16="http://schemas.microsoft.com/office/drawing/2014/main" id="{A5A80BF4-D042-41F7-8C7A-4E7EE2B1E7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701200"/>
              </p:ext>
            </p:extLst>
          </p:nvPr>
        </p:nvGraphicFramePr>
        <p:xfrm>
          <a:off x="877867" y="974268"/>
          <a:ext cx="6724755" cy="3277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8559753" y="143509"/>
            <a:ext cx="414339" cy="273844"/>
          </a:xfrm>
        </p:spPr>
        <p:txBody>
          <a:bodyPr/>
          <a:lstStyle/>
          <a:p>
            <a:pPr>
              <a:defRPr/>
            </a:pPr>
            <a:fld id="{F84A8C9C-B6B8-40AF-90F5-1B3A93199BF6}" type="slidenum">
              <a:rPr lang="it-IT" altLang="it-IT"/>
              <a:pPr>
                <a:defRPr/>
              </a:pPr>
              <a:t>19</a:t>
            </a:fld>
            <a:endParaRPr lang="it-IT" alt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392965" y="174614"/>
            <a:ext cx="8166787" cy="697432"/>
          </a:xfr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it-IT" sz="2393" b="1" dirty="0">
                <a:solidFill>
                  <a:srgbClr val="003A79"/>
                </a:solidFill>
                <a:latin typeface="Century Gothic" panose="020B0502020202020204" pitchFamily="34" charset="0"/>
              </a:rPr>
              <a:t>Non solo Cina: potenzialità da sfruttare negli Stati Uniti, Canada, Sudafrica e Medio Oriente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404A0CC9-242C-4B1A-BA5A-A001E2D3723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12016" y="4626711"/>
            <a:ext cx="8862075" cy="579764"/>
          </a:xfrm>
        </p:spPr>
        <p:txBody>
          <a:bodyPr vert="horz" lIns="68580" tIns="34290" rIns="68580" bIns="34290" rtlCol="0">
            <a:noAutofit/>
          </a:bodyPr>
          <a:lstStyle/>
          <a:p>
            <a:pPr marL="0" indent="0" defTabSz="385756">
              <a:spcBef>
                <a:spcPts val="422"/>
              </a:spcBef>
              <a:buNone/>
            </a:pPr>
            <a:r>
              <a:rPr lang="it-IT" sz="825" i="1" dirty="0">
                <a:latin typeface="Century Gothic" panose="020B0502020202020204" pitchFamily="34" charset="0"/>
                <a:cs typeface="Arial" panose="020B0604020202020204" pitchFamily="34" charset="0"/>
              </a:rPr>
              <a:t>Potenziale di mercato: ottenuto come combinazione di evoluzione consumi privati nel biennio 2024-2025 e quota import, consumi pro capite ed evoluzione passata import di riso</a:t>
            </a:r>
          </a:p>
          <a:p>
            <a:pPr marL="0" indent="0" defTabSz="385756">
              <a:spcBef>
                <a:spcPts val="422"/>
              </a:spcBef>
              <a:buNone/>
            </a:pPr>
            <a:r>
              <a:rPr lang="it-IT" sz="825" i="1" dirty="0">
                <a:latin typeface="Century Gothic" panose="020B0502020202020204" pitchFamily="34" charset="0"/>
                <a:cs typeface="Arial" panose="020B0604020202020204" pitchFamily="34" charset="0"/>
              </a:rPr>
              <a:t>Fonte: elaborazioni Intesa Sanpaolo su dati BACI (CEPII), EIU, World Bank</a:t>
            </a:r>
          </a:p>
          <a:p>
            <a:pPr marL="0" indent="0" defTabSz="385756">
              <a:spcBef>
                <a:spcPts val="422"/>
              </a:spcBef>
              <a:buNone/>
            </a:pPr>
            <a:endParaRPr lang="it-IT" sz="825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5">
            <a:extLst>
              <a:ext uri="{FF2B5EF4-FFF2-40B4-BE49-F238E27FC236}">
                <a16:creationId xmlns:a16="http://schemas.microsoft.com/office/drawing/2014/main" id="{41655172-C35F-4EF3-8CFC-A0B979FE9CCA}"/>
              </a:ext>
            </a:extLst>
          </p:cNvPr>
          <p:cNvSpPr txBox="1">
            <a:spLocks/>
          </p:cNvSpPr>
          <p:nvPr/>
        </p:nvSpPr>
        <p:spPr>
          <a:xfrm>
            <a:off x="2457271" y="1006690"/>
            <a:ext cx="4841777" cy="40404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1200" b="1" dirty="0">
                <a:solidFill>
                  <a:srgbClr val="003A79"/>
                </a:solidFill>
                <a:latin typeface="Century Gothic" panose="020B0502020202020204" pitchFamily="34" charset="0"/>
              </a:rPr>
              <a:t>Riso: Potenziale di mercato e Quote di mercato dell’Italia</a:t>
            </a:r>
          </a:p>
        </p:txBody>
      </p:sp>
      <p:sp>
        <p:nvSpPr>
          <p:cNvPr id="17" name="Segnaposto testo 5">
            <a:extLst>
              <a:ext uri="{FF2B5EF4-FFF2-40B4-BE49-F238E27FC236}">
                <a16:creationId xmlns:a16="http://schemas.microsoft.com/office/drawing/2014/main" id="{12503599-5887-44BB-B529-968018A779D9}"/>
              </a:ext>
            </a:extLst>
          </p:cNvPr>
          <p:cNvSpPr txBox="1">
            <a:spLocks/>
          </p:cNvSpPr>
          <p:nvPr/>
        </p:nvSpPr>
        <p:spPr>
          <a:xfrm>
            <a:off x="2616298" y="4302532"/>
            <a:ext cx="4213885" cy="2219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975" b="1" dirty="0">
                <a:solidFill>
                  <a:srgbClr val="003A79"/>
                </a:solidFill>
                <a:latin typeface="Century Gothic" panose="020B0502020202020204" pitchFamily="34" charset="0"/>
              </a:rPr>
              <a:t>Potenziale di mercato (indice da 0 a 100)</a:t>
            </a:r>
          </a:p>
        </p:txBody>
      </p:sp>
      <p:sp>
        <p:nvSpPr>
          <p:cNvPr id="18" name="Segnaposto testo 5">
            <a:extLst>
              <a:ext uri="{FF2B5EF4-FFF2-40B4-BE49-F238E27FC236}">
                <a16:creationId xmlns:a16="http://schemas.microsoft.com/office/drawing/2014/main" id="{95FF7A2C-FCB2-48B1-A234-B7C9756BBA45}"/>
              </a:ext>
            </a:extLst>
          </p:cNvPr>
          <p:cNvSpPr txBox="1">
            <a:spLocks/>
          </p:cNvSpPr>
          <p:nvPr/>
        </p:nvSpPr>
        <p:spPr>
          <a:xfrm rot="16200000">
            <a:off x="-977512" y="2700133"/>
            <a:ext cx="3204798" cy="2219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975" b="1" dirty="0">
                <a:solidFill>
                  <a:srgbClr val="003A79"/>
                </a:solidFill>
                <a:latin typeface="Century Gothic" panose="020B0502020202020204" pitchFamily="34" charset="0"/>
              </a:rPr>
              <a:t>Quota di mercato (%)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E5A1D5E5-F881-4BB0-895E-CC9BF9083DCA}"/>
              </a:ext>
            </a:extLst>
          </p:cNvPr>
          <p:cNvSpPr/>
          <p:nvPr/>
        </p:nvSpPr>
        <p:spPr>
          <a:xfrm rot="5400000">
            <a:off x="3981666" y="1797978"/>
            <a:ext cx="1022498" cy="3410655"/>
          </a:xfrm>
          <a:prstGeom prst="roundRect">
            <a:avLst/>
          </a:prstGeom>
          <a:noFill/>
          <a:ln w="254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37342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56C2D3-0AEB-47C8-B795-25BEB7546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156136"/>
            <a:ext cx="8466605" cy="342900"/>
          </a:xfrm>
        </p:spPr>
        <p:txBody>
          <a:bodyPr/>
          <a:lstStyle/>
          <a:p>
            <a:r>
              <a:rPr lang="it-IT" sz="2400" dirty="0">
                <a:ea typeface="+mn-ea"/>
                <a:cs typeface="Arial"/>
              </a:rPr>
              <a:t>Le proiezioni di crescita nello scenario base</a:t>
            </a:r>
            <a:endParaRPr lang="it-IT" sz="2400" dirty="0"/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5EA3FB5E-61FF-4E7D-BE04-89995C463323}"/>
              </a:ext>
            </a:extLst>
          </p:cNvPr>
          <p:cNvSpPr txBox="1">
            <a:spLocks/>
          </p:cNvSpPr>
          <p:nvPr/>
        </p:nvSpPr>
        <p:spPr>
          <a:xfrm>
            <a:off x="432394" y="4471961"/>
            <a:ext cx="8262615" cy="3429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10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panose="020B0604020202020204" pitchFamily="34" charset="0"/>
              </a:rPr>
              <a:t>Nota: aggregato PPP in dollari costanti per OPEC, Europa Orientale, America Latina, Mondo. Variazione del PIL a prezzi costanti. </a:t>
            </a:r>
            <a:br>
              <a:rPr kumimoji="0" lang="it-IT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panose="020B0604020202020204" pitchFamily="34" charset="0"/>
              </a:rPr>
            </a:br>
            <a:r>
              <a:rPr kumimoji="0" lang="it-IT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panose="020B0604020202020204" pitchFamily="34" charset="0"/>
              </a:rPr>
              <a:t>Fonte: proiezioni Intesa Sanpaolo – </a:t>
            </a:r>
            <a:r>
              <a:rPr kumimoji="0" lang="it-IT" sz="9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panose="020B0604020202020204" pitchFamily="34" charset="0"/>
              </a:rPr>
              <a:t>Macroeconomic</a:t>
            </a:r>
            <a:r>
              <a:rPr kumimoji="0" lang="it-IT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Arial" panose="020B0604020202020204" pitchFamily="34" charset="0"/>
              </a:rPr>
              <a:t> Analysis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9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egnaposto testo 5">
            <a:extLst>
              <a:ext uri="{FF2B5EF4-FFF2-40B4-BE49-F238E27FC236}">
                <a16:creationId xmlns:a16="http://schemas.microsoft.com/office/drawing/2014/main" id="{AB6A9EC1-1A0A-40AE-BEB8-6ED8CEC5A7E3}"/>
              </a:ext>
            </a:extLst>
          </p:cNvPr>
          <p:cNvSpPr txBox="1">
            <a:spLocks/>
          </p:cNvSpPr>
          <p:nvPr/>
        </p:nvSpPr>
        <p:spPr>
          <a:xfrm>
            <a:off x="496186" y="699860"/>
            <a:ext cx="8262615" cy="25531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1400" b="1" kern="1200">
                <a:solidFill>
                  <a:schemeClr val="accent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Variazione media annua del PIL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Segnaposto numero diapositiva 14">
            <a:extLst>
              <a:ext uri="{FF2B5EF4-FFF2-40B4-BE49-F238E27FC236}">
                <a16:creationId xmlns:a16="http://schemas.microsoft.com/office/drawing/2014/main" id="{9695B55E-4A15-4356-8A12-7CE38B69E0B0}"/>
              </a:ext>
            </a:extLst>
          </p:cNvPr>
          <p:cNvSpPr txBox="1">
            <a:spLocks/>
          </p:cNvSpPr>
          <p:nvPr/>
        </p:nvSpPr>
        <p:spPr bwMode="auto">
          <a:xfrm>
            <a:off x="8758801" y="76811"/>
            <a:ext cx="4143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 smtClean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702263F3-73B5-4406-908E-176BB0B286F9}"/>
              </a:ext>
            </a:extLst>
          </p:cNvPr>
          <p:cNvGrpSpPr/>
          <p:nvPr/>
        </p:nvGrpSpPr>
        <p:grpSpPr>
          <a:xfrm>
            <a:off x="513451" y="994524"/>
            <a:ext cx="8134351" cy="3168000"/>
            <a:chOff x="504825" y="1382713"/>
            <a:chExt cx="8134351" cy="4083051"/>
          </a:xfrm>
        </p:grpSpPr>
        <p:sp>
          <p:nvSpPr>
            <p:cNvPr id="9" name="AutoShape 48">
              <a:extLst>
                <a:ext uri="{FF2B5EF4-FFF2-40B4-BE49-F238E27FC236}">
                  <a16:creationId xmlns:a16="http://schemas.microsoft.com/office/drawing/2014/main" id="{293AB44D-DA72-4FD9-8F11-9B1708496F7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04825" y="1392238"/>
              <a:ext cx="8134350" cy="407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p:sp>
          <p:nvSpPr>
            <p:cNvPr id="10" name="Rectangle 50">
              <a:extLst>
                <a:ext uri="{FF2B5EF4-FFF2-40B4-BE49-F238E27FC236}">
                  <a16:creationId xmlns:a16="http://schemas.microsoft.com/office/drawing/2014/main" id="{4B5A595B-CDC2-4884-9692-FCAF1366E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13" y="1393826"/>
              <a:ext cx="8132763" cy="312738"/>
            </a:xfrm>
            <a:prstGeom prst="rect">
              <a:avLst/>
            </a:prstGeom>
            <a:solidFill>
              <a:srgbClr val="003A79">
                <a:alpha val="74902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p:sp>
          <p:nvSpPr>
            <p:cNvPr id="11" name="Rectangle 53">
              <a:extLst>
                <a:ext uri="{FF2B5EF4-FFF2-40B4-BE49-F238E27FC236}">
                  <a16:creationId xmlns:a16="http://schemas.microsoft.com/office/drawing/2014/main" id="{7A54DC9E-C8FE-49B8-877A-355263993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6596" y="1414464"/>
              <a:ext cx="346249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2020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Rectangle 54">
              <a:extLst>
                <a:ext uri="{FF2B5EF4-FFF2-40B4-BE49-F238E27FC236}">
                  <a16:creationId xmlns:a16="http://schemas.microsoft.com/office/drawing/2014/main" id="{D0F20124-1544-4BC7-AD71-67546A636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5428" y="1414464"/>
              <a:ext cx="346249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2021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6" name="Rectangle 55">
              <a:extLst>
                <a:ext uri="{FF2B5EF4-FFF2-40B4-BE49-F238E27FC236}">
                  <a16:creationId xmlns:a16="http://schemas.microsoft.com/office/drawing/2014/main" id="{43CC5CEE-7C03-4F7E-A9C0-6FACE9D2F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9481" y="1414464"/>
              <a:ext cx="346249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2022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56">
              <a:extLst>
                <a:ext uri="{FF2B5EF4-FFF2-40B4-BE49-F238E27FC236}">
                  <a16:creationId xmlns:a16="http://schemas.microsoft.com/office/drawing/2014/main" id="{0131576D-EE10-4EFC-B691-6F1FD21BF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3200" y="1431191"/>
              <a:ext cx="447238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2023p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8" name="Rectangle 57">
              <a:extLst>
                <a:ext uri="{FF2B5EF4-FFF2-40B4-BE49-F238E27FC236}">
                  <a16:creationId xmlns:a16="http://schemas.microsoft.com/office/drawing/2014/main" id="{B2F8426A-6EA0-4D0A-84B7-12698B382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9794" y="1404451"/>
              <a:ext cx="447238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2024p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9" name="Rectangle 58">
              <a:extLst>
                <a:ext uri="{FF2B5EF4-FFF2-40B4-BE49-F238E27FC236}">
                  <a16:creationId xmlns:a16="http://schemas.microsoft.com/office/drawing/2014/main" id="{F09D8C52-FEF7-4458-80DD-ACBA13CA1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1716087"/>
              <a:ext cx="665247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Stati Uniti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D9E5EA2E-D2B8-44FF-A475-3DAF05F51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1716087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-2.8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60">
              <a:extLst>
                <a:ext uri="{FF2B5EF4-FFF2-40B4-BE49-F238E27FC236}">
                  <a16:creationId xmlns:a16="http://schemas.microsoft.com/office/drawing/2014/main" id="{C87831F0-F4B6-4281-998B-6B260F2A6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1716087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5.9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2" name="Rectangle 61">
              <a:extLst>
                <a:ext uri="{FF2B5EF4-FFF2-40B4-BE49-F238E27FC236}">
                  <a16:creationId xmlns:a16="http://schemas.microsoft.com/office/drawing/2014/main" id="{90DBF7D0-F822-4633-AAC4-D2CC27EBB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1716087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2.1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3" name="Rectangle 62">
              <a:extLst>
                <a:ext uri="{FF2B5EF4-FFF2-40B4-BE49-F238E27FC236}">
                  <a16:creationId xmlns:a16="http://schemas.microsoft.com/office/drawing/2014/main" id="{255D4C8E-5E0C-4C3D-BC66-8E85A3526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1716087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1.4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63">
              <a:extLst>
                <a:ext uri="{FF2B5EF4-FFF2-40B4-BE49-F238E27FC236}">
                  <a16:creationId xmlns:a16="http://schemas.microsoft.com/office/drawing/2014/main" id="{CC2A7B43-5712-4AB3-87C5-50865FF1A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1716087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0.8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55A1E044-3DC3-4F9C-82E8-12AB6E037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2008188"/>
              <a:ext cx="726161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Area Euro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6" name="Rectangle 65">
              <a:extLst>
                <a:ext uri="{FF2B5EF4-FFF2-40B4-BE49-F238E27FC236}">
                  <a16:creationId xmlns:a16="http://schemas.microsoft.com/office/drawing/2014/main" id="{2711288F-A07A-4C02-829C-03D9A9E58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2008188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-6.3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1F83BB67-9DA5-40AD-BB25-2052411DD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2008188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5.3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8" name="Rectangle 67">
              <a:extLst>
                <a:ext uri="{FF2B5EF4-FFF2-40B4-BE49-F238E27FC236}">
                  <a16:creationId xmlns:a16="http://schemas.microsoft.com/office/drawing/2014/main" id="{E0E77E23-6E0D-458F-9EEE-4EE91CFCA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2008188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3.5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9" name="Rectangle 68">
              <a:extLst>
                <a:ext uri="{FF2B5EF4-FFF2-40B4-BE49-F238E27FC236}">
                  <a16:creationId xmlns:a16="http://schemas.microsoft.com/office/drawing/2014/main" id="{58A34238-7233-4648-9FF6-7FCD5CEFF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2008188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0.7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0" name="Rectangle 69">
              <a:extLst>
                <a:ext uri="{FF2B5EF4-FFF2-40B4-BE49-F238E27FC236}">
                  <a16:creationId xmlns:a16="http://schemas.microsoft.com/office/drawing/2014/main" id="{9DCDC92A-660E-4E62-9A11-84C0D982F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2008188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1.2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1" name="Rectangle 70">
              <a:extLst>
                <a:ext uri="{FF2B5EF4-FFF2-40B4-BE49-F238E27FC236}">
                  <a16:creationId xmlns:a16="http://schemas.microsoft.com/office/drawing/2014/main" id="{7FF31E10-175E-4E3F-B52C-A90A3598F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850" y="2298701"/>
              <a:ext cx="761427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Germania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2" name="Rectangle 71">
              <a:extLst>
                <a:ext uri="{FF2B5EF4-FFF2-40B4-BE49-F238E27FC236}">
                  <a16:creationId xmlns:a16="http://schemas.microsoft.com/office/drawing/2014/main" id="{370F0EC4-B554-4344-B674-657C122C6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925" y="2298701"/>
              <a:ext cx="26449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-4.1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3" name="Rectangle 72">
              <a:extLst>
                <a:ext uri="{FF2B5EF4-FFF2-40B4-BE49-F238E27FC236}">
                  <a16:creationId xmlns:a16="http://schemas.microsoft.com/office/drawing/2014/main" id="{99108162-A4CE-4ABC-B95F-FE51784E5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2298701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2.6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4" name="Rectangle 73">
              <a:extLst>
                <a:ext uri="{FF2B5EF4-FFF2-40B4-BE49-F238E27FC236}">
                  <a16:creationId xmlns:a16="http://schemas.microsoft.com/office/drawing/2014/main" id="{7D59D983-DEB1-4B8A-8E88-C5DC1978F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2298701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1.9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5" name="Rectangle 74">
              <a:extLst>
                <a:ext uri="{FF2B5EF4-FFF2-40B4-BE49-F238E27FC236}">
                  <a16:creationId xmlns:a16="http://schemas.microsoft.com/office/drawing/2014/main" id="{4BAC2DC8-85A4-4492-B669-B34D97225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2298701"/>
              <a:ext cx="26449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-0.3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75">
              <a:extLst>
                <a:ext uri="{FF2B5EF4-FFF2-40B4-BE49-F238E27FC236}">
                  <a16:creationId xmlns:a16="http://schemas.microsoft.com/office/drawing/2014/main" id="{1164844B-B6A9-4BEB-AEE8-6A539CA74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2298701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1.4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7" name="Rectangle 76">
              <a:extLst>
                <a:ext uri="{FF2B5EF4-FFF2-40B4-BE49-F238E27FC236}">
                  <a16:creationId xmlns:a16="http://schemas.microsoft.com/office/drawing/2014/main" id="{127D124B-7D78-4C9B-8135-157049EB0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850" y="2581277"/>
              <a:ext cx="557845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Francia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8" name="Rectangle 77">
              <a:extLst>
                <a:ext uri="{FF2B5EF4-FFF2-40B4-BE49-F238E27FC236}">
                  <a16:creationId xmlns:a16="http://schemas.microsoft.com/office/drawing/2014/main" id="{F944C589-ABC1-430D-82D0-0389F8508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925" y="2581277"/>
              <a:ext cx="26449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-7.9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9" name="Rectangle 78">
              <a:extLst>
                <a:ext uri="{FF2B5EF4-FFF2-40B4-BE49-F238E27FC236}">
                  <a16:creationId xmlns:a16="http://schemas.microsoft.com/office/drawing/2014/main" id="{3837B39D-05ED-47AE-9133-3B49FF95C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2581277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6.8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0" name="Rectangle 79">
              <a:extLst>
                <a:ext uri="{FF2B5EF4-FFF2-40B4-BE49-F238E27FC236}">
                  <a16:creationId xmlns:a16="http://schemas.microsoft.com/office/drawing/2014/main" id="{84F54AF1-8FD9-4F68-960F-5896BD131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2581277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2.6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80">
              <a:extLst>
                <a:ext uri="{FF2B5EF4-FFF2-40B4-BE49-F238E27FC236}">
                  <a16:creationId xmlns:a16="http://schemas.microsoft.com/office/drawing/2014/main" id="{D5FEA116-547F-415A-AB68-C8CE19841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2581277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0.6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2" name="Rectangle 81">
              <a:extLst>
                <a:ext uri="{FF2B5EF4-FFF2-40B4-BE49-F238E27FC236}">
                  <a16:creationId xmlns:a16="http://schemas.microsoft.com/office/drawing/2014/main" id="{931AF056-D941-4359-876E-B38B710F7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2581277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1.1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3" name="Rectangle 82">
              <a:extLst>
                <a:ext uri="{FF2B5EF4-FFF2-40B4-BE49-F238E27FC236}">
                  <a16:creationId xmlns:a16="http://schemas.microsoft.com/office/drawing/2014/main" id="{DA582983-7D0A-42FF-9DD8-7245FF6C7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850" y="2862263"/>
              <a:ext cx="36067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Italia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4" name="Rectangle 83">
              <a:extLst>
                <a:ext uri="{FF2B5EF4-FFF2-40B4-BE49-F238E27FC236}">
                  <a16:creationId xmlns:a16="http://schemas.microsoft.com/office/drawing/2014/main" id="{91A03196-4E62-45AB-A1AF-3B182742B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925" y="2862263"/>
              <a:ext cx="26449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-9.0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5" name="Rectangle 84">
              <a:extLst>
                <a:ext uri="{FF2B5EF4-FFF2-40B4-BE49-F238E27FC236}">
                  <a16:creationId xmlns:a16="http://schemas.microsoft.com/office/drawing/2014/main" id="{165A5A4D-9E55-4438-B543-FAB90DE48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2862263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7.0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6" name="Rectangle 85">
              <a:extLst>
                <a:ext uri="{FF2B5EF4-FFF2-40B4-BE49-F238E27FC236}">
                  <a16:creationId xmlns:a16="http://schemas.microsoft.com/office/drawing/2014/main" id="{C5B896C6-F4CD-495D-9911-7B8A7575B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2862263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86">
              <a:extLst>
                <a:ext uri="{FF2B5EF4-FFF2-40B4-BE49-F238E27FC236}">
                  <a16:creationId xmlns:a16="http://schemas.microsoft.com/office/drawing/2014/main" id="{CF8D03DF-41C0-411B-819D-F05109E42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2862263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1.2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8" name="Rectangle 87">
              <a:extLst>
                <a:ext uri="{FF2B5EF4-FFF2-40B4-BE49-F238E27FC236}">
                  <a16:creationId xmlns:a16="http://schemas.microsoft.com/office/drawing/2014/main" id="{DB0EAE2B-7C98-4D8F-9F74-EE9B7B07F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2862263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1.3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9" name="Rectangle 88">
              <a:extLst>
                <a:ext uri="{FF2B5EF4-FFF2-40B4-BE49-F238E27FC236}">
                  <a16:creationId xmlns:a16="http://schemas.microsoft.com/office/drawing/2014/main" id="{F55C9A35-CB51-4028-9247-27CB4E17F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850" y="3143252"/>
              <a:ext cx="591509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Spagna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0" name="Rectangle 89">
              <a:extLst>
                <a:ext uri="{FF2B5EF4-FFF2-40B4-BE49-F238E27FC236}">
                  <a16:creationId xmlns:a16="http://schemas.microsoft.com/office/drawing/2014/main" id="{7831C038-C7BE-477D-A887-915F8CAD7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400" y="3143252"/>
              <a:ext cx="349455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-11.3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1" name="Rectangle 90">
              <a:extLst>
                <a:ext uri="{FF2B5EF4-FFF2-40B4-BE49-F238E27FC236}">
                  <a16:creationId xmlns:a16="http://schemas.microsoft.com/office/drawing/2014/main" id="{B61F69F0-3C21-4548-871F-ED0852B29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3143252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5.5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2" name="Rectangle 91">
              <a:extLst>
                <a:ext uri="{FF2B5EF4-FFF2-40B4-BE49-F238E27FC236}">
                  <a16:creationId xmlns:a16="http://schemas.microsoft.com/office/drawing/2014/main" id="{241E7344-9080-47CA-BC8C-7AAF6BF96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3143252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5.5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3" name="Rectangle 92">
              <a:extLst>
                <a:ext uri="{FF2B5EF4-FFF2-40B4-BE49-F238E27FC236}">
                  <a16:creationId xmlns:a16="http://schemas.microsoft.com/office/drawing/2014/main" id="{141EA66F-F6CA-45ED-AD90-B7513E35C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3143252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1.8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4" name="Rectangle 93">
              <a:extLst>
                <a:ext uri="{FF2B5EF4-FFF2-40B4-BE49-F238E27FC236}">
                  <a16:creationId xmlns:a16="http://schemas.microsoft.com/office/drawing/2014/main" id="{81E1C32B-1C06-4472-8FB2-AD3861179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3143252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1.4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5" name="Rectangle 94">
              <a:extLst>
                <a:ext uri="{FF2B5EF4-FFF2-40B4-BE49-F238E27FC236}">
                  <a16:creationId xmlns:a16="http://schemas.microsoft.com/office/drawing/2014/main" id="{E4DC239E-F08F-434D-B89C-423EDAC31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3424239"/>
              <a:ext cx="416781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OPEC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6" name="Rectangle 95">
              <a:extLst>
                <a:ext uri="{FF2B5EF4-FFF2-40B4-BE49-F238E27FC236}">
                  <a16:creationId xmlns:a16="http://schemas.microsoft.com/office/drawing/2014/main" id="{88AAD0B5-E1CD-4BF4-B3CF-5C7105C14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3424239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-6.8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7" name="Rectangle 96">
              <a:extLst>
                <a:ext uri="{FF2B5EF4-FFF2-40B4-BE49-F238E27FC236}">
                  <a16:creationId xmlns:a16="http://schemas.microsoft.com/office/drawing/2014/main" id="{80A3EAD5-960C-4B1B-853B-47EAB9119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3424239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6.0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8" name="Rectangle 97">
              <a:extLst>
                <a:ext uri="{FF2B5EF4-FFF2-40B4-BE49-F238E27FC236}">
                  <a16:creationId xmlns:a16="http://schemas.microsoft.com/office/drawing/2014/main" id="{0B253DBB-750F-42D5-8987-C5428B402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3424239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5.1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9" name="Rectangle 98">
              <a:extLst>
                <a:ext uri="{FF2B5EF4-FFF2-40B4-BE49-F238E27FC236}">
                  <a16:creationId xmlns:a16="http://schemas.microsoft.com/office/drawing/2014/main" id="{D76F6D64-D4DD-4A82-B74C-E2ADF7A47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3424239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3.1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0" name="Rectangle 99">
              <a:extLst>
                <a:ext uri="{FF2B5EF4-FFF2-40B4-BE49-F238E27FC236}">
                  <a16:creationId xmlns:a16="http://schemas.microsoft.com/office/drawing/2014/main" id="{351336B9-D344-4833-AE92-1C6A6BB0A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3424239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3.3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1" name="Rectangle 100">
              <a:extLst>
                <a:ext uri="{FF2B5EF4-FFF2-40B4-BE49-F238E27FC236}">
                  <a16:creationId xmlns:a16="http://schemas.microsoft.com/office/drawing/2014/main" id="{0908C676-8978-459E-A13A-C3FFB59A5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3716338"/>
              <a:ext cx="1223092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Europa orientale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2" name="Rectangle 101">
              <a:extLst>
                <a:ext uri="{FF2B5EF4-FFF2-40B4-BE49-F238E27FC236}">
                  <a16:creationId xmlns:a16="http://schemas.microsoft.com/office/drawing/2014/main" id="{8B01F92C-D6B7-4DA5-A27D-4D9B440FC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3716338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-2.8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3" name="Rectangle 102">
              <a:extLst>
                <a:ext uri="{FF2B5EF4-FFF2-40B4-BE49-F238E27FC236}">
                  <a16:creationId xmlns:a16="http://schemas.microsoft.com/office/drawing/2014/main" id="{E3483974-4B76-4AD2-A9A7-5888953D2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3716338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5.3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4" name="Rectangle 103">
              <a:extLst>
                <a:ext uri="{FF2B5EF4-FFF2-40B4-BE49-F238E27FC236}">
                  <a16:creationId xmlns:a16="http://schemas.microsoft.com/office/drawing/2014/main" id="{1378EEE1-65E4-4138-90A2-73912B9B8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463" y="3716338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-0.9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5" name="Rectangle 104">
              <a:extLst>
                <a:ext uri="{FF2B5EF4-FFF2-40B4-BE49-F238E27FC236}">
                  <a16:creationId xmlns:a16="http://schemas.microsoft.com/office/drawing/2014/main" id="{4806AAAB-9FC9-4B7A-B744-455DF70C5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5638" y="3716338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-0.6</a:t>
              </a:r>
              <a:endParaRPr kumimoji="0" lang="it-IT" alt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6" name="Rectangle 105">
              <a:extLst>
                <a:ext uri="{FF2B5EF4-FFF2-40B4-BE49-F238E27FC236}">
                  <a16:creationId xmlns:a16="http://schemas.microsoft.com/office/drawing/2014/main" id="{64CB3568-C4F2-48EC-9279-FFC94835F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3716338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7" name="Rectangle 106">
              <a:extLst>
                <a:ext uri="{FF2B5EF4-FFF2-40B4-BE49-F238E27FC236}">
                  <a16:creationId xmlns:a16="http://schemas.microsoft.com/office/drawing/2014/main" id="{55CBA0EB-E9EF-4532-897A-47EE41FDB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4006850"/>
              <a:ext cx="1130118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America Latina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8" name="Rectangle 107">
              <a:extLst>
                <a:ext uri="{FF2B5EF4-FFF2-40B4-BE49-F238E27FC236}">
                  <a16:creationId xmlns:a16="http://schemas.microsoft.com/office/drawing/2014/main" id="{B205CF11-A4A4-4913-9D7A-A8AC9A5FF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4006850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-6.1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69" name="Rectangle 108">
              <a:extLst>
                <a:ext uri="{FF2B5EF4-FFF2-40B4-BE49-F238E27FC236}">
                  <a16:creationId xmlns:a16="http://schemas.microsoft.com/office/drawing/2014/main" id="{DE489379-7137-4B5C-BE08-6C5EA13CE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4006850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7.8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0" name="Rectangle 109">
              <a:extLst>
                <a:ext uri="{FF2B5EF4-FFF2-40B4-BE49-F238E27FC236}">
                  <a16:creationId xmlns:a16="http://schemas.microsoft.com/office/drawing/2014/main" id="{609E1693-F213-4C80-8815-E2DB48A0C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4006850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4.1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1" name="Rectangle 110">
              <a:extLst>
                <a:ext uri="{FF2B5EF4-FFF2-40B4-BE49-F238E27FC236}">
                  <a16:creationId xmlns:a16="http://schemas.microsoft.com/office/drawing/2014/main" id="{9C016C62-40ED-476D-9C16-CA967EA15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4006850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0.2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2" name="Rectangle 111">
              <a:extLst>
                <a:ext uri="{FF2B5EF4-FFF2-40B4-BE49-F238E27FC236}">
                  <a16:creationId xmlns:a16="http://schemas.microsoft.com/office/drawing/2014/main" id="{DF6C31CC-FDD0-4A21-BA50-4D753A53D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4006850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3" name="Rectangle 112">
              <a:extLst>
                <a:ext uri="{FF2B5EF4-FFF2-40B4-BE49-F238E27FC236}">
                  <a16:creationId xmlns:a16="http://schemas.microsoft.com/office/drawing/2014/main" id="{B4D196C1-29F3-47E2-9A11-330A5FFCA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4298951"/>
              <a:ext cx="758221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Giappone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4" name="Rectangle 113">
              <a:extLst>
                <a:ext uri="{FF2B5EF4-FFF2-40B4-BE49-F238E27FC236}">
                  <a16:creationId xmlns:a16="http://schemas.microsoft.com/office/drawing/2014/main" id="{776E6074-E5A6-4403-9095-431CA85F1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4298951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-4.3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5" name="Rectangle 114">
              <a:extLst>
                <a:ext uri="{FF2B5EF4-FFF2-40B4-BE49-F238E27FC236}">
                  <a16:creationId xmlns:a16="http://schemas.microsoft.com/office/drawing/2014/main" id="{F0F3EB15-59EA-403E-A22D-35989FCEF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4298951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2.2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6" name="Rectangle 115">
              <a:extLst>
                <a:ext uri="{FF2B5EF4-FFF2-40B4-BE49-F238E27FC236}">
                  <a16:creationId xmlns:a16="http://schemas.microsoft.com/office/drawing/2014/main" id="{95060501-5A54-41EB-BD18-D0DBB0EA8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4298951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1.0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7" name="Rectangle 116">
              <a:extLst>
                <a:ext uri="{FF2B5EF4-FFF2-40B4-BE49-F238E27FC236}">
                  <a16:creationId xmlns:a16="http://schemas.microsoft.com/office/drawing/2014/main" id="{9FC45568-2906-48F3-B8F9-A7EC1CF05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4298951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0.8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8" name="Rectangle 117">
              <a:extLst>
                <a:ext uri="{FF2B5EF4-FFF2-40B4-BE49-F238E27FC236}">
                  <a16:creationId xmlns:a16="http://schemas.microsoft.com/office/drawing/2014/main" id="{55BF31AE-16EB-43E0-907E-89AB0D430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4298951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0.9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9" name="Rectangle 118">
              <a:extLst>
                <a:ext uri="{FF2B5EF4-FFF2-40B4-BE49-F238E27FC236}">
                  <a16:creationId xmlns:a16="http://schemas.microsoft.com/office/drawing/2014/main" id="{7044C0ED-B896-4E26-B656-0F5A5B929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4591052"/>
              <a:ext cx="351058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Cina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0" name="Rectangle 119">
              <a:extLst>
                <a:ext uri="{FF2B5EF4-FFF2-40B4-BE49-F238E27FC236}">
                  <a16:creationId xmlns:a16="http://schemas.microsoft.com/office/drawing/2014/main" id="{AF694C3C-C5E0-4321-B2AB-A74D8341D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300" y="4591052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2.2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1" name="Rectangle 120">
              <a:extLst>
                <a:ext uri="{FF2B5EF4-FFF2-40B4-BE49-F238E27FC236}">
                  <a16:creationId xmlns:a16="http://schemas.microsoft.com/office/drawing/2014/main" id="{15550B2F-F5CC-4F67-A251-CEBA73BB4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4591052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8.5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" name="Rectangle 121">
              <a:extLst>
                <a:ext uri="{FF2B5EF4-FFF2-40B4-BE49-F238E27FC236}">
                  <a16:creationId xmlns:a16="http://schemas.microsoft.com/office/drawing/2014/main" id="{6D644836-FE56-44E1-9E12-14B1F5C2B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4591052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3.0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3" name="Rectangle 122">
              <a:extLst>
                <a:ext uri="{FF2B5EF4-FFF2-40B4-BE49-F238E27FC236}">
                  <a16:creationId xmlns:a16="http://schemas.microsoft.com/office/drawing/2014/main" id="{FDA9EE2A-6B6A-4087-A2D9-04BFA26AD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4591052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4.9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4" name="Rectangle 123">
              <a:extLst>
                <a:ext uri="{FF2B5EF4-FFF2-40B4-BE49-F238E27FC236}">
                  <a16:creationId xmlns:a16="http://schemas.microsoft.com/office/drawing/2014/main" id="{4B137005-48FE-43D3-A8CF-A847A065B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4591052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5.1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5" name="Rectangle 124">
              <a:extLst>
                <a:ext uri="{FF2B5EF4-FFF2-40B4-BE49-F238E27FC236}">
                  <a16:creationId xmlns:a16="http://schemas.microsoft.com/office/drawing/2014/main" id="{F5F01C59-4FBA-4C06-987A-C28BF9393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4881563"/>
              <a:ext cx="375103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India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6" name="Rectangle 125">
              <a:extLst>
                <a:ext uri="{FF2B5EF4-FFF2-40B4-BE49-F238E27FC236}">
                  <a16:creationId xmlns:a16="http://schemas.microsoft.com/office/drawing/2014/main" id="{ED6A8B4D-DE9F-42D0-8F0B-39B97FB2B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925" y="4881563"/>
              <a:ext cx="26449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-6.0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7" name="Rectangle 126">
              <a:extLst>
                <a:ext uri="{FF2B5EF4-FFF2-40B4-BE49-F238E27FC236}">
                  <a16:creationId xmlns:a16="http://schemas.microsoft.com/office/drawing/2014/main" id="{26E1CA84-FDE0-486A-B48E-AAF599CC3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4881563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8.9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8" name="Rectangle 127">
              <a:extLst>
                <a:ext uri="{FF2B5EF4-FFF2-40B4-BE49-F238E27FC236}">
                  <a16:creationId xmlns:a16="http://schemas.microsoft.com/office/drawing/2014/main" id="{F5501C21-9708-4149-819C-33C1E989A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4881563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6.7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9" name="Rectangle 128">
              <a:extLst>
                <a:ext uri="{FF2B5EF4-FFF2-40B4-BE49-F238E27FC236}">
                  <a16:creationId xmlns:a16="http://schemas.microsoft.com/office/drawing/2014/main" id="{673B895C-CEFD-47A9-B127-752749F52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4881563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5.2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0" name="Rectangle 129">
              <a:extLst>
                <a:ext uri="{FF2B5EF4-FFF2-40B4-BE49-F238E27FC236}">
                  <a16:creationId xmlns:a16="http://schemas.microsoft.com/office/drawing/2014/main" id="{396E2AAF-CBC2-43FD-83FB-8D12A6A05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4881563"/>
              <a:ext cx="213200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6.2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1" name="Rectangle 130">
              <a:extLst>
                <a:ext uri="{FF2B5EF4-FFF2-40B4-BE49-F238E27FC236}">
                  <a16:creationId xmlns:a16="http://schemas.microsoft.com/office/drawing/2014/main" id="{08CBAFB4-4B52-4C69-9C2F-632CFFB44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5173663"/>
              <a:ext cx="527388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3A79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Mondo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2" name="Rectangle 131">
              <a:extLst>
                <a:ext uri="{FF2B5EF4-FFF2-40B4-BE49-F238E27FC236}">
                  <a16:creationId xmlns:a16="http://schemas.microsoft.com/office/drawing/2014/main" id="{305A6F5A-350F-48E4-A2DE-593C97778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5173663"/>
              <a:ext cx="28052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-3.3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3" name="Rectangle 132">
              <a:extLst>
                <a:ext uri="{FF2B5EF4-FFF2-40B4-BE49-F238E27FC236}">
                  <a16:creationId xmlns:a16="http://schemas.microsoft.com/office/drawing/2014/main" id="{97024AC8-C419-4DA4-8CA2-58D57A0B2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5" y="5173663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6.2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4" name="Rectangle 133">
              <a:extLst>
                <a:ext uri="{FF2B5EF4-FFF2-40B4-BE49-F238E27FC236}">
                  <a16:creationId xmlns:a16="http://schemas.microsoft.com/office/drawing/2014/main" id="{47DF1808-B475-4FD2-B1A1-9EAD3D70C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063" y="5173663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3.1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5" name="Rectangle 134">
              <a:extLst>
                <a:ext uri="{FF2B5EF4-FFF2-40B4-BE49-F238E27FC236}">
                  <a16:creationId xmlns:a16="http://schemas.microsoft.com/office/drawing/2014/main" id="{DD2BDB7F-18E3-4B60-A375-42E3D759B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7238" y="5173663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1.9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6" name="Rectangle 135">
              <a:extLst>
                <a:ext uri="{FF2B5EF4-FFF2-40B4-BE49-F238E27FC236}">
                  <a16:creationId xmlns:a16="http://schemas.microsoft.com/office/drawing/2014/main" id="{6C0819D3-8D71-4B16-ACCA-F8C9ED1D6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413" y="5173663"/>
              <a:ext cx="216406" cy="238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2.6</a:t>
              </a:r>
              <a:endPara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7" name="Rectangle 136">
              <a:extLst>
                <a:ext uri="{FF2B5EF4-FFF2-40B4-BE49-F238E27FC236}">
                  <a16:creationId xmlns:a16="http://schemas.microsoft.com/office/drawing/2014/main" id="{C2D89225-1F6D-46BA-B6BF-40AA87D2C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13" y="1382713"/>
              <a:ext cx="8132763" cy="20638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p:sp>
          <p:nvSpPr>
            <p:cNvPr id="98" name="Line 138">
              <a:extLst>
                <a:ext uri="{FF2B5EF4-FFF2-40B4-BE49-F238E27FC236}">
                  <a16:creationId xmlns:a16="http://schemas.microsoft.com/office/drawing/2014/main" id="{AEB92B81-0672-4F43-908B-E975E5C8E0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413" y="5153026"/>
              <a:ext cx="8132763" cy="0"/>
            </a:xfrm>
            <a:prstGeom prst="line">
              <a:avLst/>
            </a:prstGeom>
            <a:noFill/>
            <a:ln w="0">
              <a:solidFill>
                <a:srgbClr val="44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p:sp>
          <p:nvSpPr>
            <p:cNvPr id="99" name="Rectangle 139">
              <a:extLst>
                <a:ext uri="{FF2B5EF4-FFF2-40B4-BE49-F238E27FC236}">
                  <a16:creationId xmlns:a16="http://schemas.microsoft.com/office/drawing/2014/main" id="{E28AE703-063F-41F0-80B0-A150F4FDD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13" y="5153026"/>
              <a:ext cx="8132763" cy="11113"/>
            </a:xfrm>
            <a:prstGeom prst="rect">
              <a:avLst/>
            </a:prstGeom>
            <a:solidFill>
              <a:srgbClr val="003A79"/>
            </a:solidFill>
            <a:ln w="9525">
              <a:solidFill>
                <a:srgbClr val="003A7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p:sp>
          <p:nvSpPr>
            <p:cNvPr id="100" name="Rectangle 140">
              <a:extLst>
                <a:ext uri="{FF2B5EF4-FFF2-40B4-BE49-F238E27FC236}">
                  <a16:creationId xmlns:a16="http://schemas.microsoft.com/office/drawing/2014/main" id="{271C54BD-8580-41D5-9C11-D12B3C7FD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13" y="5445126"/>
              <a:ext cx="8132763" cy="20638"/>
            </a:xfrm>
            <a:prstGeom prst="rect">
              <a:avLst/>
            </a:prstGeom>
            <a:solidFill>
              <a:srgbClr val="003A79"/>
            </a:solidFill>
            <a:ln w="9525">
              <a:solidFill>
                <a:srgbClr val="003A7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377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14">
            <a:extLst>
              <a:ext uri="{FF2B5EF4-FFF2-40B4-BE49-F238E27FC236}">
                <a16:creationId xmlns:a16="http://schemas.microsoft.com/office/drawing/2014/main" id="{64AD4957-F5AB-46B3-808A-7C8DC040C73B}"/>
              </a:ext>
            </a:extLst>
          </p:cNvPr>
          <p:cNvSpPr txBox="1">
            <a:spLocks/>
          </p:cNvSpPr>
          <p:nvPr/>
        </p:nvSpPr>
        <p:spPr bwMode="auto">
          <a:xfrm>
            <a:off x="8772198" y="106336"/>
            <a:ext cx="308287" cy="271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6803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800" b="1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6803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23AF7B5C-6963-4D3A-A0DC-DA671AB24E81}"/>
              </a:ext>
            </a:extLst>
          </p:cNvPr>
          <p:cNvSpPr txBox="1">
            <a:spLocks/>
          </p:cNvSpPr>
          <p:nvPr/>
        </p:nvSpPr>
        <p:spPr>
          <a:xfrm>
            <a:off x="299061" y="226250"/>
            <a:ext cx="6642412" cy="3929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it-IT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400" b="1">
                <a:solidFill>
                  <a:srgbClr val="5CA4C0"/>
                </a:solidFill>
                <a:latin typeface="Titillium Web" panose="000005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I nodi dello scenario</a:t>
            </a:r>
          </a:p>
        </p:txBody>
      </p:sp>
      <p:pic>
        <p:nvPicPr>
          <p:cNvPr id="12" name="btfpIconLines891152">
            <a:extLst>
              <a:ext uri="{FF2B5EF4-FFF2-40B4-BE49-F238E27FC236}">
                <a16:creationId xmlns:a16="http://schemas.microsoft.com/office/drawing/2014/main" id="{E65134F0-1FEE-4997-8D5A-26DDB75150AF}"/>
              </a:ext>
            </a:extLst>
          </p:cNvPr>
          <p:cNvPicPr/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09" y="2901064"/>
            <a:ext cx="550334" cy="643467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B7146E7-87B8-452B-BC34-497B1623DE62}"/>
              </a:ext>
            </a:extLst>
          </p:cNvPr>
          <p:cNvSpPr txBox="1"/>
          <p:nvPr/>
        </p:nvSpPr>
        <p:spPr>
          <a:xfrm>
            <a:off x="1134405" y="2933535"/>
            <a:ext cx="7298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Politica monetaria: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quale sarà l’entità e la durata della restrizione monetaria?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93DB2B8-6AF3-4362-AA0C-69D92AFF129B}"/>
              </a:ext>
            </a:extLst>
          </p:cNvPr>
          <p:cNvSpPr txBox="1"/>
          <p:nvPr/>
        </p:nvSpPr>
        <p:spPr>
          <a:xfrm>
            <a:off x="1110826" y="3984231"/>
            <a:ext cx="7784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Rischio geopolitico: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quale sarà l’evoluzione del conflitto russo-ucraino e quali nuovi equilibri mondiali ci dobbiamo attendere?</a:t>
            </a:r>
          </a:p>
        </p:txBody>
      </p:sp>
      <p:pic>
        <p:nvPicPr>
          <p:cNvPr id="17" name="Elemento grafico 16" descr="Mondo">
            <a:extLst>
              <a:ext uri="{FF2B5EF4-FFF2-40B4-BE49-F238E27FC236}">
                <a16:creationId xmlns:a16="http://schemas.microsoft.com/office/drawing/2014/main" id="{85B253E2-413C-405F-9A63-EB6FF284F5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1764" y="4017350"/>
            <a:ext cx="548365" cy="551656"/>
          </a:xfrm>
          <a:prstGeom prst="rect">
            <a:avLst/>
          </a:prstGeom>
        </p:spPr>
      </p:pic>
      <p:pic>
        <p:nvPicPr>
          <p:cNvPr id="4" name="Elemento grafico 3" descr="Piattaforma petrolifera con riempimento a tinta unita">
            <a:extLst>
              <a:ext uri="{FF2B5EF4-FFF2-40B4-BE49-F238E27FC236}">
                <a16:creationId xmlns:a16="http://schemas.microsoft.com/office/drawing/2014/main" id="{E1DCFA48-83CC-4E47-B570-34677F2DB7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3193" y="900154"/>
            <a:ext cx="568062" cy="568062"/>
          </a:xfrm>
          <a:prstGeom prst="rect">
            <a:avLst/>
          </a:prstGeom>
        </p:spPr>
      </p:pic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66A1057-14B2-40AB-967E-4D129565961F}"/>
              </a:ext>
            </a:extLst>
          </p:cNvPr>
          <p:cNvSpPr txBox="1"/>
          <p:nvPr/>
        </p:nvSpPr>
        <p:spPr>
          <a:xfrm>
            <a:off x="1110826" y="1023372"/>
            <a:ext cx="6896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Energia e inflazione: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come evolverà la crisi energetica?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7D8AF41-6B81-4BEE-88B7-A3638ECB19E7}"/>
              </a:ext>
            </a:extLst>
          </p:cNvPr>
          <p:cNvSpPr txBox="1"/>
          <p:nvPr/>
        </p:nvSpPr>
        <p:spPr>
          <a:xfrm>
            <a:off x="1140936" y="1855477"/>
            <a:ext cx="7039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Tensioni finanziarie: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quanto influenzeranno la disponibilità di credito a famiglie e imprese?</a:t>
            </a:r>
          </a:p>
        </p:txBody>
      </p:sp>
      <p:pic>
        <p:nvPicPr>
          <p:cNvPr id="5" name="Elemento grafico 4" descr="Grafico a barre con andamento discendente contorno">
            <a:extLst>
              <a:ext uri="{FF2B5EF4-FFF2-40B4-BE49-F238E27FC236}">
                <a16:creationId xmlns:a16="http://schemas.microsoft.com/office/drawing/2014/main" id="{C1493AE5-EA47-4DEB-9949-AFA5C7A904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9262" y="1916227"/>
            <a:ext cx="568061" cy="56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4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egnaposto numero diapositiva 12"/>
          <p:cNvSpPr>
            <a:spLocks noGrp="1"/>
          </p:cNvSpPr>
          <p:nvPr>
            <p:ph type="sldNum" sz="quarter" idx="10"/>
          </p:nvPr>
        </p:nvSpPr>
        <p:spPr bwMode="auto">
          <a:xfrm>
            <a:off x="8759949" y="33462"/>
            <a:ext cx="415993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419581" indent="-16137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645509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903713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161917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420121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1678324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936528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2194732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3C2B2E-E0D0-4940-BF04-D4B27D144102}" type="slidenum">
              <a:rPr kumimoji="0" lang="it-IT" altLang="it-IT" sz="1000" b="1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altLang="it-IT" sz="10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417193" y="100022"/>
            <a:ext cx="8547018" cy="471098"/>
          </a:xfrm>
          <a:prstGeom prst="rect">
            <a:avLst/>
          </a:prstGeom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/>
              </a:rPr>
              <a:t>Cosa dicono gli indicatori congiunturali?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/>
            </a:endParaRPr>
          </a:p>
        </p:txBody>
      </p:sp>
      <p:sp>
        <p:nvSpPr>
          <p:cNvPr id="11" name="Segnaposto testo 6">
            <a:extLst>
              <a:ext uri="{FF2B5EF4-FFF2-40B4-BE49-F238E27FC236}">
                <a16:creationId xmlns:a16="http://schemas.microsoft.com/office/drawing/2014/main" id="{B8CF77D2-14C2-4EC2-A536-A9B2E2064689}"/>
              </a:ext>
            </a:extLst>
          </p:cNvPr>
          <p:cNvSpPr txBox="1">
            <a:spLocks/>
          </p:cNvSpPr>
          <p:nvPr/>
        </p:nvSpPr>
        <p:spPr>
          <a:xfrm>
            <a:off x="29496" y="492508"/>
            <a:ext cx="3821944" cy="237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PMI: indici di attività in ripresa</a:t>
            </a:r>
          </a:p>
        </p:txBody>
      </p:sp>
      <p:sp>
        <p:nvSpPr>
          <p:cNvPr id="13" name="Segnaposto testo 9">
            <a:extLst>
              <a:ext uri="{FF2B5EF4-FFF2-40B4-BE49-F238E27FC236}">
                <a16:creationId xmlns:a16="http://schemas.microsoft.com/office/drawing/2014/main" id="{4D4C49F9-03A9-4D92-9281-94D100CE8B95}"/>
              </a:ext>
            </a:extLst>
          </p:cNvPr>
          <p:cNvSpPr txBox="1">
            <a:spLocks/>
          </p:cNvSpPr>
          <p:nvPr/>
        </p:nvSpPr>
        <p:spPr>
          <a:xfrm>
            <a:off x="4063790" y="463012"/>
            <a:ext cx="5205570" cy="47109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290480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4132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7785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1438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65090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8743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2396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46048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Livello tensione catene approvvigionamento</a:t>
            </a:r>
          </a:p>
        </p:txBody>
      </p:sp>
      <p:sp>
        <p:nvSpPr>
          <p:cNvPr id="15" name="Segnaposto contenuto 12">
            <a:extLst>
              <a:ext uri="{FF2B5EF4-FFF2-40B4-BE49-F238E27FC236}">
                <a16:creationId xmlns:a16="http://schemas.microsoft.com/office/drawing/2014/main" id="{882A7BB9-2EC1-4895-959F-7936F536DF81}"/>
              </a:ext>
            </a:extLst>
          </p:cNvPr>
          <p:cNvSpPr txBox="1">
            <a:spLocks/>
          </p:cNvSpPr>
          <p:nvPr/>
        </p:nvSpPr>
        <p:spPr>
          <a:xfrm>
            <a:off x="5042593" y="4929524"/>
            <a:ext cx="6144244" cy="427951"/>
          </a:xfrm>
          <a:prstGeom prst="rect">
            <a:avLst/>
          </a:prstGeom>
        </p:spPr>
        <p:txBody>
          <a:bodyPr/>
          <a:lstStyle>
            <a:lvl1pPr marL="96827" indent="-96827" algn="l" defTabSz="387305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90480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4132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7785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1438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65090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8743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2396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46048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387305" rtl="0" eaLnBrk="1" fontAlgn="auto" latinLnBrk="0" hangingPunct="1">
              <a:lnSpc>
                <a:spcPct val="90000"/>
              </a:lnSpc>
              <a:spcBef>
                <a:spcPts val="42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904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Fonte: S&amp;P Global, </a:t>
            </a:r>
            <a:r>
              <a:rPr kumimoji="0" lang="it-IT" sz="904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Refinitiv</a:t>
            </a:r>
            <a:r>
              <a:rPr kumimoji="0" lang="it-IT" sz="904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it-IT" sz="904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Datastream</a:t>
            </a:r>
            <a:r>
              <a:rPr kumimoji="0" lang="it-IT" sz="904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, uffici nazionali di statistica</a:t>
            </a:r>
          </a:p>
        </p:txBody>
      </p:sp>
      <p:sp>
        <p:nvSpPr>
          <p:cNvPr id="16" name="Segnaposto testo 6">
            <a:extLst>
              <a:ext uri="{FF2B5EF4-FFF2-40B4-BE49-F238E27FC236}">
                <a16:creationId xmlns:a16="http://schemas.microsoft.com/office/drawing/2014/main" id="{B9DBC0B0-528B-4B2F-86DB-D4D23055EEF0}"/>
              </a:ext>
            </a:extLst>
          </p:cNvPr>
          <p:cNvSpPr txBox="1">
            <a:spLocks/>
          </p:cNvSpPr>
          <p:nvPr/>
        </p:nvSpPr>
        <p:spPr>
          <a:xfrm>
            <a:off x="22122" y="2779345"/>
            <a:ext cx="3821944" cy="237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PMI Italia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DD52C9D-B845-4327-9BED-4F79CC2A1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4843" y="2971184"/>
            <a:ext cx="3566160" cy="1958340"/>
          </a:xfrm>
          <a:prstGeom prst="rect">
            <a:avLst/>
          </a:prstGeom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id="{5B39BC4A-7554-470B-B06C-14546642BD63}"/>
              </a:ext>
            </a:extLst>
          </p:cNvPr>
          <p:cNvSpPr/>
          <p:nvPr/>
        </p:nvSpPr>
        <p:spPr>
          <a:xfrm>
            <a:off x="8301003" y="4328652"/>
            <a:ext cx="598637" cy="600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1" name="Segnaposto testo 6">
            <a:extLst>
              <a:ext uri="{FF2B5EF4-FFF2-40B4-BE49-F238E27FC236}">
                <a16:creationId xmlns:a16="http://schemas.microsoft.com/office/drawing/2014/main" id="{03A0C028-CB52-4DE6-BAC6-926DAD91F40A}"/>
              </a:ext>
            </a:extLst>
          </p:cNvPr>
          <p:cNvSpPr txBox="1">
            <a:spLocks/>
          </p:cNvSpPr>
          <p:nvPr/>
        </p:nvSpPr>
        <p:spPr>
          <a:xfrm>
            <a:off x="4606951" y="2691770"/>
            <a:ext cx="3821944" cy="237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Italia: nei servizi il turismo è trainante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9268B24-BDD4-44BB-AAA3-D0A0A3EAA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281" y="3016895"/>
            <a:ext cx="3647599" cy="1958816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AA60126E-0463-492B-912B-0B4159ADF3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193" y="745059"/>
            <a:ext cx="3643313" cy="1928813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85226237-4877-46E4-9C69-9ADA0E5A09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3562" y="726826"/>
            <a:ext cx="3651885" cy="202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53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egnaposto numero diapositiva 12"/>
          <p:cNvSpPr>
            <a:spLocks noGrp="1"/>
          </p:cNvSpPr>
          <p:nvPr>
            <p:ph type="sldNum" sz="quarter" idx="10"/>
          </p:nvPr>
        </p:nvSpPr>
        <p:spPr bwMode="auto">
          <a:xfrm>
            <a:off x="8558178" y="151499"/>
            <a:ext cx="415993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419581" indent="-16137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645509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903713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161917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420121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1678324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936528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2194732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3C2B2E-E0D0-4940-BF04-D4B27D144102}" type="slidenum">
              <a:rPr kumimoji="0" lang="it-IT" altLang="it-IT" sz="1000" b="1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0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82181" y="154773"/>
            <a:ext cx="8134353" cy="427787"/>
          </a:xfrm>
          <a:prstGeom prst="rect">
            <a:avLst/>
          </a:prstGeom>
        </p:spPr>
        <p:txBody>
          <a:bodyPr lIns="0" tIns="0" rIns="0" bIns="0"/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/>
              </a:rPr>
              <a:t>BCE: niente contagio, i tassi possono salire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/>
            </a:endParaRPr>
          </a:p>
        </p:txBody>
      </p:sp>
      <p:sp>
        <p:nvSpPr>
          <p:cNvPr id="12" name="Segnaposto testo 9">
            <a:extLst>
              <a:ext uri="{FF2B5EF4-FFF2-40B4-BE49-F238E27FC236}">
                <a16:creationId xmlns:a16="http://schemas.microsoft.com/office/drawing/2014/main" id="{693A896A-81D2-4130-B8CE-AD9AC2C7B6DD}"/>
              </a:ext>
            </a:extLst>
          </p:cNvPr>
          <p:cNvSpPr txBox="1">
            <a:spLocks/>
          </p:cNvSpPr>
          <p:nvPr/>
        </p:nvSpPr>
        <p:spPr>
          <a:xfrm>
            <a:off x="219739" y="659633"/>
            <a:ext cx="8754432" cy="297908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defPPr>
              <a:defRPr lang="it-IT"/>
            </a:defPPr>
            <a:lvl1pPr marL="285750" indent="-285750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SzPct val="140000"/>
              <a:buFont typeface="Arial" panose="020B0604020202020204" pitchFamily="34" charset="0"/>
              <a:buBlip>
                <a:blip r:embed="rId2"/>
              </a:buBlip>
              <a:defRPr sz="1500" b="1">
                <a:solidFill>
                  <a:srgbClr val="003A79"/>
                </a:solidFill>
                <a:latin typeface="Century Gothic" panose="020F0302020204030204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/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pPr marL="285750" marR="0" lvl="0" indent="-28575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ClrTx/>
              <a:buSzPct val="140000"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Il recedere delle turbolenze finanziarie consentono alla BCE di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concentrarsi sul controllo dell’inflazione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: il 4 maggio il Consiglio direttivo della BCE ha alzato i tassi di 25pb (tassi sui depositi al 3,25%). La motivazione del rialzo resta la stessa di marzo: «le prospettive di inflazione restano troppo alte troppo a lungo». Inoltre, i reinvestimenti del portafoglio APP, finora ridotti di 15 mld mensili, saranno del tutto interrotti a partire da luglio (stimate in circa 25 mld le scadenze medie mensili di portafoglio).</a:t>
            </a:r>
          </a:p>
          <a:p>
            <a:pPr marL="285750" marR="0" lvl="0" indent="-28575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ClrTx/>
              <a:buSzPct val="140000"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Il DFR </a:t>
            </a:r>
            <a:r>
              <a:rPr lang="it-IT" sz="1600" b="0" spc="-10" dirty="0">
                <a:solidFill>
                  <a:sysClr val="windowText" lastClr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è salito</a:t>
            </a:r>
            <a:r>
              <a:rPr kumimoji="0" lang="it-IT" sz="1600" b="0" i="0" u="none" strike="noStrike" kern="120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ancora a giugno (+25pb a 3,50%).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Arriverà al 3,75% a luglio</a:t>
            </a:r>
            <a:r>
              <a:rPr kumimoji="0" lang="it-IT" sz="1600" b="0" i="0" u="none" strike="noStrike" kern="120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Probabile un ultimo rialzo al 4% a settembre</a:t>
            </a:r>
            <a:r>
              <a:rPr kumimoji="0" lang="it-IT" sz="1600" b="0" i="0" u="none" strike="noStrike" kern="120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; se fossero confermate le previsioni di crescita positiva nel 2°e 3° trimestre.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Esclusi tagli dei tassi nel 2023</a:t>
            </a:r>
            <a:r>
              <a:rPr kumimoji="0" lang="it-IT" sz="1600" b="0" i="0" u="none" strike="noStrike" kern="120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Continuerà 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non essere fornito un indirizzo preventivo sui tassi ufficiali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, confermando che le decisioni saranno prese riunione per riunione sulla base dell’evoluzione dei dati.</a:t>
            </a:r>
          </a:p>
          <a:p>
            <a:pPr marL="285750" marR="0" lvl="0" indent="-28575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200"/>
              </a:spcAft>
              <a:buClrTx/>
              <a:buSzPct val="140000"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FED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: la Fed, alla riunione di giugno dovrebbe dare un segnale di rallentamento del ritmo dei rialzi, introducendo una pausa e segnalando un probabile ulteriore intervento a fine luglio, seguito da un periodo prolungato di tassi fermi.</a:t>
            </a:r>
          </a:p>
        </p:txBody>
      </p:sp>
    </p:spTree>
    <p:extLst>
      <p:ext uri="{BB962C8B-B14F-4D97-AF65-F5344CB8AC3E}">
        <p14:creationId xmlns:p14="http://schemas.microsoft.com/office/powerpoint/2010/main" val="320742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egnaposto numero diapositiva 12"/>
          <p:cNvSpPr>
            <a:spLocks noGrp="1"/>
          </p:cNvSpPr>
          <p:nvPr>
            <p:ph type="sldNum" sz="quarter" idx="10"/>
          </p:nvPr>
        </p:nvSpPr>
        <p:spPr bwMode="auto">
          <a:xfrm>
            <a:off x="8558178" y="151499"/>
            <a:ext cx="415993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419581" indent="-161378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645509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903713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161917" indent="-129102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420121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1678324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936528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2194732" indent="-129102" defTabSz="2582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3C2B2E-E0D0-4940-BF04-D4B27D144102}" type="slidenum">
              <a:rPr kumimoji="0" lang="it-IT" altLang="it-IT" sz="1000" b="1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altLang="it-IT" sz="10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874FFE9F-1F0A-4F90-8B58-78C228831084}"/>
              </a:ext>
            </a:extLst>
          </p:cNvPr>
          <p:cNvSpPr txBox="1">
            <a:spLocks/>
          </p:cNvSpPr>
          <p:nvPr/>
        </p:nvSpPr>
        <p:spPr>
          <a:xfrm>
            <a:off x="148430" y="99051"/>
            <a:ext cx="8286725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it-IT"/>
            </a:defPPr>
            <a:lvl1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300" b="1" i="0" u="none" strike="noStrike" cap="none" spc="0" normalizeH="0" baseline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Crisi energetica: a che punto siamo?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Segnaposto testo 2">
            <a:extLst>
              <a:ext uri="{FF2B5EF4-FFF2-40B4-BE49-F238E27FC236}">
                <a16:creationId xmlns:a16="http://schemas.microsoft.com/office/drawing/2014/main" id="{902B8BB8-8231-46CB-B4F6-1FAE0807B17F}"/>
              </a:ext>
            </a:extLst>
          </p:cNvPr>
          <p:cNvSpPr txBox="1">
            <a:spLocks/>
          </p:cNvSpPr>
          <p:nvPr/>
        </p:nvSpPr>
        <p:spPr>
          <a:xfrm>
            <a:off x="833275" y="685750"/>
            <a:ext cx="3508201" cy="94326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ctr" defTabSz="914400" rtl="0" eaLnBrk="1" latinLnBrk="0" hangingPunct="1">
              <a:defRPr sz="1000" b="1" kern="1200" smtClean="0">
                <a:solidFill>
                  <a:srgbClr val="003A79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Prezzi del gas naturale in USD/</a:t>
            </a:r>
            <a:r>
              <a:rPr kumimoji="0" lang="it-IT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MMBtu</a:t>
            </a: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: TTF in Europa, JKM LNG in Asia, Henry Hub negli Stati Uniti</a:t>
            </a:r>
          </a:p>
        </p:txBody>
      </p:sp>
      <p:sp>
        <p:nvSpPr>
          <p:cNvPr id="18" name="Segnaposto contenuto 3">
            <a:extLst>
              <a:ext uri="{FF2B5EF4-FFF2-40B4-BE49-F238E27FC236}">
                <a16:creationId xmlns:a16="http://schemas.microsoft.com/office/drawing/2014/main" id="{CD514840-8F3F-44D8-9A94-3402E37DB2D4}"/>
              </a:ext>
            </a:extLst>
          </p:cNvPr>
          <p:cNvSpPr txBox="1">
            <a:spLocks/>
          </p:cNvSpPr>
          <p:nvPr/>
        </p:nvSpPr>
        <p:spPr>
          <a:xfrm>
            <a:off x="241593" y="4708224"/>
            <a:ext cx="5082575" cy="225186"/>
          </a:xfrm>
          <a:prstGeom prst="rect">
            <a:avLst/>
          </a:prstGeom>
        </p:spPr>
        <p:txBody>
          <a:bodyPr/>
          <a:lstStyle>
            <a:lvl1pPr marL="96827" indent="-96827" algn="l" defTabSz="387305" rtl="0" eaLnBrk="1" latinLnBrk="0" hangingPunct="1">
              <a:lnSpc>
                <a:spcPct val="90000"/>
              </a:lnSpc>
              <a:spcBef>
                <a:spcPts val="424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90480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4132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7785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1438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65090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8743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52396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46048" indent="-96827" algn="l" defTabSz="387305" rtl="0" eaLnBrk="1" latinLnBrk="0" hangingPunct="1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387305" rtl="0" eaLnBrk="1" fontAlgn="auto" latinLnBrk="0" hangingPunct="1">
              <a:lnSpc>
                <a:spcPct val="90000"/>
              </a:lnSpc>
              <a:spcBef>
                <a:spcPts val="42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Nota: attesa di ripresa dei prezzi a fine anno, con elevata incertezza del quadro previsivo. </a:t>
            </a:r>
          </a:p>
          <a:p>
            <a:pPr marL="0" marR="0" lvl="0" indent="0" algn="l" defTabSz="387305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Scenario centrale: 35 euro 2° trimestre; 44 euro 3°; 60 euro 4°; media 2023 a 48 euro; 2024 a 48 euro.</a:t>
            </a:r>
          </a:p>
          <a:p>
            <a:pPr marL="0" marR="0" lvl="0" indent="0" algn="l" defTabSz="387305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Fonte: elaborazioni Intesa Sanpaolo su dati Bloomberg</a:t>
            </a:r>
          </a:p>
        </p:txBody>
      </p:sp>
      <p:sp>
        <p:nvSpPr>
          <p:cNvPr id="20" name="Segnaposto testo 2">
            <a:extLst>
              <a:ext uri="{FF2B5EF4-FFF2-40B4-BE49-F238E27FC236}">
                <a16:creationId xmlns:a16="http://schemas.microsoft.com/office/drawing/2014/main" id="{B675E83E-31D2-4194-9B38-EFF18072131B}"/>
              </a:ext>
            </a:extLst>
          </p:cNvPr>
          <p:cNvSpPr txBox="1">
            <a:spLocks/>
          </p:cNvSpPr>
          <p:nvPr/>
        </p:nvSpPr>
        <p:spPr>
          <a:xfrm>
            <a:off x="5067966" y="678700"/>
            <a:ext cx="3610897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ctr" defTabSz="914400" rtl="0" eaLnBrk="1" latinLnBrk="0" hangingPunct="1">
              <a:defRPr sz="1000" b="1" kern="1200" smtClean="0">
                <a:solidFill>
                  <a:srgbClr val="003A79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Gas Infrastructure Europe (GIE), inventari di gas dell'UE28, % di riempimento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Segnaposto contenuto 15">
            <a:extLst>
              <a:ext uri="{FF2B5EF4-FFF2-40B4-BE49-F238E27FC236}">
                <a16:creationId xmlns:a16="http://schemas.microsoft.com/office/drawing/2014/main" id="{6783FDB5-278C-4E4C-A634-09D2C57E01BC}"/>
              </a:ext>
            </a:extLst>
          </p:cNvPr>
          <p:cNvGraphicFramePr>
            <a:graphicFrameLocks/>
          </p:cNvGraphicFramePr>
          <p:nvPr/>
        </p:nvGraphicFramePr>
        <p:xfrm>
          <a:off x="66139" y="1173446"/>
          <a:ext cx="4662614" cy="344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Segnaposto contenuto 21">
            <a:extLst>
              <a:ext uri="{FF2B5EF4-FFF2-40B4-BE49-F238E27FC236}">
                <a16:creationId xmlns:a16="http://schemas.microsoft.com/office/drawing/2014/main" id="{F11CDDB8-5289-4912-B886-C07C347A695C}"/>
              </a:ext>
            </a:extLst>
          </p:cNvPr>
          <p:cNvGraphicFramePr>
            <a:graphicFrameLocks/>
          </p:cNvGraphicFramePr>
          <p:nvPr/>
        </p:nvGraphicFramePr>
        <p:xfrm>
          <a:off x="4728753" y="1212632"/>
          <a:ext cx="4275338" cy="344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1273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contenuto 8">
            <a:extLst>
              <a:ext uri="{FF2B5EF4-FFF2-40B4-BE49-F238E27FC236}">
                <a16:creationId xmlns:a16="http://schemas.microsoft.com/office/drawing/2014/main" id="{F0141406-F54F-4F57-8FD6-0CA57A45F8B2}"/>
              </a:ext>
            </a:extLst>
          </p:cNvPr>
          <p:cNvSpPr txBox="1">
            <a:spLocks/>
          </p:cNvSpPr>
          <p:nvPr/>
        </p:nvSpPr>
        <p:spPr>
          <a:xfrm>
            <a:off x="292478" y="4708114"/>
            <a:ext cx="4347908" cy="33889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0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Fonte: FAO</a:t>
            </a:r>
          </a:p>
        </p:txBody>
      </p:sp>
      <p:sp>
        <p:nvSpPr>
          <p:cNvPr id="10" name="Segnaposto numero diapositiva 14">
            <a:extLst>
              <a:ext uri="{FF2B5EF4-FFF2-40B4-BE49-F238E27FC236}">
                <a16:creationId xmlns:a16="http://schemas.microsoft.com/office/drawing/2014/main" id="{F4471F52-132D-413E-929F-82E09C07E5B9}"/>
              </a:ext>
            </a:extLst>
          </p:cNvPr>
          <p:cNvSpPr txBox="1">
            <a:spLocks/>
          </p:cNvSpPr>
          <p:nvPr/>
        </p:nvSpPr>
        <p:spPr bwMode="auto">
          <a:xfrm>
            <a:off x="8591909" y="96491"/>
            <a:ext cx="506505" cy="36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6830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900" b="1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6830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900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Segnaposto testo 6">
            <a:extLst>
              <a:ext uri="{FF2B5EF4-FFF2-40B4-BE49-F238E27FC236}">
                <a16:creationId xmlns:a16="http://schemas.microsoft.com/office/drawing/2014/main" id="{370E623E-C1CA-4436-957E-D6F822D079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55939" y="947366"/>
            <a:ext cx="3171142" cy="435033"/>
          </a:xfrm>
        </p:spPr>
        <p:txBody>
          <a:bodyPr/>
          <a:lstStyle/>
          <a:p>
            <a:r>
              <a:rPr lang="it-IT" sz="1400" dirty="0"/>
              <a:t>FAO – Food Price Index </a:t>
            </a:r>
          </a:p>
          <a:p>
            <a:r>
              <a:rPr lang="it-IT" sz="1100" dirty="0"/>
              <a:t>(2014-2016=100)</a:t>
            </a:r>
            <a:endParaRPr lang="it-IT" sz="1100" b="0" dirty="0">
              <a:highlight>
                <a:srgbClr val="FFFF00"/>
              </a:highlight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5487F99-88EB-4DC8-B564-E3CD34EBDAB7}"/>
              </a:ext>
            </a:extLst>
          </p:cNvPr>
          <p:cNvSpPr/>
          <p:nvPr/>
        </p:nvSpPr>
        <p:spPr>
          <a:xfrm>
            <a:off x="6409478" y="749390"/>
            <a:ext cx="2435683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Il </a:t>
            </a:r>
            <a:r>
              <a:rPr kumimoji="0" lang="it-IT" sz="1100" b="1" i="0" u="none" strike="noStrike" kern="1200" cap="none" spc="0" normalizeH="0" baseline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FAO Food Price Index </a:t>
            </a:r>
            <a:r>
              <a:rPr kumimoji="0" lang="it-IT" sz="11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misura le variazioni mensili di un paniere internazionale di food commodities.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È calcolato come la media dei prezzi di cinque gruppi di commodity (carni, latticini, cereali, oli e grassi, zucchero) ponderata per le quote di export.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1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L’indice calcolato a </a:t>
            </a:r>
            <a:r>
              <a:rPr kumimoji="0" lang="it-IT" sz="1100" b="1" i="0" u="none" strike="noStrike" kern="1200" cap="none" spc="0" normalizeH="0" baseline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maggio</a:t>
            </a:r>
            <a:r>
              <a:rPr kumimoji="0" lang="it-IT" sz="11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it-IT" sz="1100" b="1" i="0" u="none" strike="noStrike" kern="1200" cap="none" spc="0" normalizeH="0" baseline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è sceso a 124,3 punti,</a:t>
            </a:r>
            <a:r>
              <a:rPr lang="it-IT" sz="1100" dirty="0">
                <a:solidFill>
                  <a:prstClr val="black"/>
                </a:solidFill>
                <a:latin typeface="Century Gothic" panose="020B0502020202020204" pitchFamily="34" charset="0"/>
              </a:rPr>
              <a:t> 3,4 in meno rispetto ad aprile (-2,6%) e 35,4 punti in meno (-22,1%) rispetto al massimo raggiunto a marzo 2022. Il decremento di maggio è stato determinato dai cali significativi registrati da oli vegetali, cereali e latticini, solo parzialmente controbilanciati dagli incrementi di zucchero e carni.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FEB9E0C7-D97D-4B4D-9C2A-51511B71C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40" y="96491"/>
            <a:ext cx="8742432" cy="65289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2400" dirty="0"/>
              <a:t>Commodities agricole su livelli pre-guerra, ma ancora elevati rispetto a due anni fa</a:t>
            </a:r>
          </a:p>
        </p:txBody>
      </p:sp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0A891741-12E5-4A60-8A67-10DC568DE8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814483"/>
              </p:ext>
            </p:extLst>
          </p:nvPr>
        </p:nvGraphicFramePr>
        <p:xfrm>
          <a:off x="385623" y="1615645"/>
          <a:ext cx="5686425" cy="2704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824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3BD4-C35F-45F2-A17E-ACFB6746E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36" y="161747"/>
            <a:ext cx="8830930" cy="340179"/>
          </a:xfrm>
        </p:spPr>
        <p:txBody>
          <a:bodyPr/>
          <a:lstStyle/>
          <a:p>
            <a:r>
              <a:rPr lang="it-IT" sz="2390" dirty="0">
                <a:solidFill>
                  <a:schemeClr val="accent1"/>
                </a:solidFill>
                <a:cs typeface="+mj-cs"/>
              </a:rPr>
              <a:t>In Italia l’inflazione dovrebbe aver superato il picco…</a:t>
            </a:r>
          </a:p>
        </p:txBody>
      </p:sp>
      <p:sp>
        <p:nvSpPr>
          <p:cNvPr id="12" name="Segnaposto numero diapositiva 14">
            <a:extLst>
              <a:ext uri="{FF2B5EF4-FFF2-40B4-BE49-F238E27FC236}">
                <a16:creationId xmlns:a16="http://schemas.microsoft.com/office/drawing/2014/main" id="{7D35715E-D4C0-4ABC-8446-E3A9F91776F0}"/>
              </a:ext>
            </a:extLst>
          </p:cNvPr>
          <p:cNvSpPr txBox="1">
            <a:spLocks/>
          </p:cNvSpPr>
          <p:nvPr/>
        </p:nvSpPr>
        <p:spPr bwMode="auto">
          <a:xfrm>
            <a:off x="8733025" y="165609"/>
            <a:ext cx="411049" cy="36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200" b="1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marR="0" lvl="0" indent="0" algn="ctr" defTabSz="9070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53FE2-952E-4EE3-8FF4-F1DEDEBA9BF8}" type="slidenum">
              <a:rPr kumimoji="0" lang="it-IT" altLang="it-IT" sz="747" b="1" i="0" u="none" strike="noStrike" kern="1200" cap="none" spc="0" normalizeH="0" baseline="0" noProof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ctr" defTabSz="90709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747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DFA0A280-5718-46CA-A376-5C83B58A5A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4191" y="846160"/>
            <a:ext cx="3857324" cy="3061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it-IT" sz="1295" dirty="0"/>
              <a:t>L’inflazione headline ha toccato un massimo in autunno, l’indice core è ora sui picchi</a:t>
            </a:r>
          </a:p>
        </p:txBody>
      </p:sp>
      <p:sp>
        <p:nvSpPr>
          <p:cNvPr id="15" name="Segnaposto contenuto 10">
            <a:extLst>
              <a:ext uri="{FF2B5EF4-FFF2-40B4-BE49-F238E27FC236}">
                <a16:creationId xmlns:a16="http://schemas.microsoft.com/office/drawing/2014/main" id="{7578167D-0D63-4E8B-AFBB-0A231CC94A6A}"/>
              </a:ext>
            </a:extLst>
          </p:cNvPr>
          <p:cNvSpPr txBox="1">
            <a:spLocks/>
          </p:cNvSpPr>
          <p:nvPr/>
        </p:nvSpPr>
        <p:spPr>
          <a:xfrm>
            <a:off x="707798" y="4605448"/>
            <a:ext cx="2579570" cy="184620"/>
          </a:xfrm>
          <a:prstGeom prst="rect">
            <a:avLst/>
          </a:prstGeom>
          <a:solidFill>
            <a:schemeClr val="bg1"/>
          </a:solidFill>
        </p:spPr>
        <p:txBody>
          <a:bodyPr vert="horz" lIns="51230" tIns="25616" rIns="51230" bIns="25616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000" i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384220" rtl="0" eaLnBrk="1" fontAlgn="auto" latinLnBrk="0" hangingPunct="1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747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Fonte: previsioni Intesa Sanpaolo su dati Istat</a:t>
            </a:r>
          </a:p>
        </p:txBody>
      </p:sp>
      <p:pic>
        <p:nvPicPr>
          <p:cNvPr id="4" name="Picture 1" descr="&lt;Chart&gt;&lt;ImageInfo Version=&quot;5.32.863.0&quot; GUID=&quot;0220939ed3fe4e16bcc0385fbbff892e&quot; DsId=&quot;ZISN019&quot; T1SubID=&quot;&quot; Width=&quot;501&quot; Height=&quot;401&quot; Format=&quot;emf&quot; ChartGroupUID=&quot;01991069-137c-4b93-8aae-772d7f4e3e18&quot; GroupName=&quot;Inflazione&quot; ChartName=&quot;Infl e Infl Core&quot; ChartStyleName=&quot;&quot; GroupNameEncoded=&quot;Inflazione&quot; ChartNameEncoded=&quot;Infl+e+Infl+Core&quot; ChartStyleNameEncoded=&quot;&quot; ShortCode=&quot;&quot; ChartOwner=&quot;ZISN023&quot; TemplateId=&quot;&quot; TemplateName=&quot;&quot; TemplateNameEncoded=&quot;&quot; EditionId=&quot;&quot; EditionGenerationDate=&quot;&quot; RefreshDate=&quot;03/05/2023 10:18:12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&quot; DoStretch=&quot;&quot; Pr=&quot;t&quot; RetrieveParams=&quot;&quot; /&gt;&lt;/Chart&gt;">
            <a:extLst>
              <a:ext uri="{FF2B5EF4-FFF2-40B4-BE49-F238E27FC236}">
                <a16:creationId xmlns:a16="http://schemas.microsoft.com/office/drawing/2014/main" id="{221412DE-6F75-47B2-BA74-0C42C4F2011C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50" y="1481327"/>
            <a:ext cx="3585683" cy="286854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9" name="Segnaposto testo 7">
            <a:extLst>
              <a:ext uri="{FF2B5EF4-FFF2-40B4-BE49-F238E27FC236}">
                <a16:creationId xmlns:a16="http://schemas.microsoft.com/office/drawing/2014/main" id="{70957E53-2B84-455A-8B0F-D66DA547F249}"/>
              </a:ext>
            </a:extLst>
          </p:cNvPr>
          <p:cNvSpPr txBox="1">
            <a:spLocks/>
          </p:cNvSpPr>
          <p:nvPr/>
        </p:nvSpPr>
        <p:spPr>
          <a:xfrm>
            <a:off x="4704436" y="781054"/>
            <a:ext cx="3883811" cy="283040"/>
          </a:xfrm>
          <a:prstGeom prst="rect">
            <a:avLst/>
          </a:prstGeom>
        </p:spPr>
        <p:txBody>
          <a:bodyPr vert="horz" lIns="91076" tIns="45539" rIns="91076" bIns="45539" rtlCol="0">
            <a:noAutofit/>
          </a:bodyPr>
          <a:lstStyle>
            <a:lvl1pPr indent="0" algn="ctr" defTabSz="387305">
              <a:lnSpc>
                <a:spcPct val="100000"/>
              </a:lnSpc>
              <a:spcBef>
                <a:spcPts val="424"/>
              </a:spcBef>
              <a:buFont typeface="Arial" panose="020B0604020202020204" pitchFamily="34" charset="0"/>
              <a:buNone/>
              <a:defRPr sz="1300" b="1">
                <a:solidFill>
                  <a:schemeClr val="accent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 marL="290480" indent="-96827" defTabSz="387305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/>
            </a:lvl2pPr>
            <a:lvl3pPr marL="484132" indent="-96827" defTabSz="387305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/>
            </a:lvl3pPr>
            <a:lvl4pPr marL="677785" indent="-96827" defTabSz="387305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/>
            </a:lvl4pPr>
            <a:lvl5pPr marL="871438" indent="-96827" defTabSz="387305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904"/>
            </a:lvl5pPr>
            <a:lvl6pPr marL="1065090" indent="-96827" defTabSz="387305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/>
            </a:lvl6pPr>
            <a:lvl7pPr marL="1258743" indent="-96827" defTabSz="387305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/>
            </a:lvl7pPr>
            <a:lvl8pPr marL="1452396" indent="-96827" defTabSz="387305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/>
            </a:lvl8pPr>
            <a:lvl9pPr marL="1646048" indent="-96827" defTabSz="387305">
              <a:lnSpc>
                <a:spcPct val="90000"/>
              </a:lnSpc>
              <a:spcBef>
                <a:spcPts val="212"/>
              </a:spcBef>
              <a:buFont typeface="Arial" panose="020B0604020202020204" pitchFamily="34" charset="0"/>
              <a:buChar char="•"/>
              <a:defRPr sz="763"/>
            </a:lvl9pPr>
          </a:lstStyle>
          <a:p>
            <a:pPr marL="0" marR="0" lvl="0" indent="0" algn="ctr" defTabSz="385756" rtl="0" eaLnBrk="1" fontAlgn="auto" latinLnBrk="0" hangingPunct="1">
              <a:lnSpc>
                <a:spcPct val="100000"/>
              </a:lnSpc>
              <a:spcBef>
                <a:spcPts val="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295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I beni non energetici e i servizi forniranno il principale contributo all'inflazione a fine 2023</a:t>
            </a:r>
          </a:p>
          <a:p>
            <a:pPr marL="0" marR="0" lvl="0" indent="0" algn="ctr" defTabSz="385756" rtl="0" eaLnBrk="1" fontAlgn="auto" latinLnBrk="0" hangingPunct="1">
              <a:lnSpc>
                <a:spcPct val="100000"/>
              </a:lnSpc>
              <a:spcBef>
                <a:spcPts val="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1295" b="1" i="0" u="none" strike="noStrike" kern="1200" cap="none" spc="0" normalizeH="0" baseline="0" noProof="0" dirty="0">
              <a:ln>
                <a:noFill/>
              </a:ln>
              <a:solidFill>
                <a:srgbClr val="003A7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afico 14">
            <a:extLst>
              <a:ext uri="{FF2B5EF4-FFF2-40B4-BE49-F238E27FC236}">
                <a16:creationId xmlns:a16="http://schemas.microsoft.com/office/drawing/2014/main" id="{3FE4F785-8AA0-4579-B134-8E8FC2D8B62D}"/>
              </a:ext>
            </a:extLst>
          </p:cNvPr>
          <p:cNvGraphicFramePr>
            <a:graphicFrameLocks/>
          </p:cNvGraphicFramePr>
          <p:nvPr/>
        </p:nvGraphicFramePr>
        <p:xfrm>
          <a:off x="4704436" y="1307385"/>
          <a:ext cx="4260730" cy="3482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025112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641"/>
</p:tagLst>
</file>

<file path=ppt/theme/theme1.xml><?xml version="1.0" encoding="utf-8"?>
<a:theme xmlns:a="http://schemas.openxmlformats.org/drawingml/2006/main" name="Tema di Office">
  <a:themeElements>
    <a:clrScheme name="Personalizzato 1">
      <a:dk1>
        <a:sysClr val="windowText" lastClr="000000"/>
      </a:dk1>
      <a:lt1>
        <a:sysClr val="window" lastClr="FFFFFF"/>
      </a:lt1>
      <a:dk2>
        <a:srgbClr val="8DB3E2"/>
      </a:dk2>
      <a:lt2>
        <a:srgbClr val="EEECE1"/>
      </a:lt2>
      <a:accent1>
        <a:srgbClr val="003A79"/>
      </a:accent1>
      <a:accent2>
        <a:srgbClr val="EC6400"/>
      </a:accent2>
      <a:accent3>
        <a:srgbClr val="40915B"/>
      </a:accent3>
      <a:accent4>
        <a:srgbClr val="ECBD00"/>
      </a:accent4>
      <a:accent5>
        <a:srgbClr val="0A0000"/>
      </a:accent5>
      <a:accent6>
        <a:srgbClr val="828282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ISP_16_9" id="{E6CCD34F-7E25-455B-9AD2-3D6AA2ECF308}" vid="{41AEBCB2-3A0E-4AEF-988B-93D5681DAE7A}"/>
    </a:ext>
  </a:extLst>
</a:theme>
</file>

<file path=ppt/theme/theme2.xml><?xml version="1.0" encoding="utf-8"?>
<a:theme xmlns:a="http://schemas.openxmlformats.org/drawingml/2006/main" name="Personalizza struttura">
  <a:themeElements>
    <a:clrScheme name="Personalizzato 1">
      <a:dk1>
        <a:sysClr val="windowText" lastClr="000000"/>
      </a:dk1>
      <a:lt1>
        <a:sysClr val="window" lastClr="FFFFFF"/>
      </a:lt1>
      <a:dk2>
        <a:srgbClr val="8DB3E2"/>
      </a:dk2>
      <a:lt2>
        <a:srgbClr val="EEECE1"/>
      </a:lt2>
      <a:accent1>
        <a:srgbClr val="003A79"/>
      </a:accent1>
      <a:accent2>
        <a:srgbClr val="EC6400"/>
      </a:accent2>
      <a:accent3>
        <a:srgbClr val="40915B"/>
      </a:accent3>
      <a:accent4>
        <a:srgbClr val="ECBD00"/>
      </a:accent4>
      <a:accent5>
        <a:srgbClr val="0A0000"/>
      </a:accent5>
      <a:accent6>
        <a:srgbClr val="828282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ISP_16_9" id="{E6CCD34F-7E25-455B-9AD2-3D6AA2ECF308}" vid="{3F8ED0E2-FFE2-4998-952C-060EFFCB6DE3}"/>
    </a:ext>
  </a:extLst>
</a:theme>
</file>

<file path=ppt/theme/theme3.xml><?xml version="1.0" encoding="utf-8"?>
<a:theme xmlns:a="http://schemas.openxmlformats.org/drawingml/2006/main" name="3_Personalizza struttura">
  <a:themeElements>
    <a:clrScheme name="Personalizzato 1">
      <a:dk1>
        <a:sysClr val="windowText" lastClr="000000"/>
      </a:dk1>
      <a:lt1>
        <a:sysClr val="window" lastClr="FFFFFF"/>
      </a:lt1>
      <a:dk2>
        <a:srgbClr val="8DB3E2"/>
      </a:dk2>
      <a:lt2>
        <a:srgbClr val="EEECE1"/>
      </a:lt2>
      <a:accent1>
        <a:srgbClr val="003A79"/>
      </a:accent1>
      <a:accent2>
        <a:srgbClr val="EC6400"/>
      </a:accent2>
      <a:accent3>
        <a:srgbClr val="40915B"/>
      </a:accent3>
      <a:accent4>
        <a:srgbClr val="ECBD00"/>
      </a:accent4>
      <a:accent5>
        <a:srgbClr val="0A0000"/>
      </a:accent5>
      <a:accent6>
        <a:srgbClr val="828282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ISP_4_3.potm" id="{F442F402-F0D6-4A99-BABD-576D84E715CA}" vid="{648954C1-6C5F-4496-BAA0-834E3B7428CE}"/>
    </a:ext>
  </a:extLst>
</a:theme>
</file>

<file path=ppt/theme/theme4.xml><?xml version="1.0" encoding="utf-8"?>
<a:theme xmlns:a="http://schemas.openxmlformats.org/drawingml/2006/main" name="1_Personalizza struttura">
  <a:themeElements>
    <a:clrScheme name="Personalizzato 1">
      <a:dk1>
        <a:sysClr val="windowText" lastClr="000000"/>
      </a:dk1>
      <a:lt1>
        <a:sysClr val="window" lastClr="FFFFFF"/>
      </a:lt1>
      <a:dk2>
        <a:srgbClr val="8DB3E2"/>
      </a:dk2>
      <a:lt2>
        <a:srgbClr val="EEECE1"/>
      </a:lt2>
      <a:accent1>
        <a:srgbClr val="003A79"/>
      </a:accent1>
      <a:accent2>
        <a:srgbClr val="EC6400"/>
      </a:accent2>
      <a:accent3>
        <a:srgbClr val="40915B"/>
      </a:accent3>
      <a:accent4>
        <a:srgbClr val="ECBD00"/>
      </a:accent4>
      <a:accent5>
        <a:srgbClr val="0A0000"/>
      </a:accent5>
      <a:accent6>
        <a:srgbClr val="828282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ISP_16_9" id="{E6CCD34F-7E25-455B-9AD2-3D6AA2ECF308}" vid="{3F8ED0E2-FFE2-4998-952C-060EFFCB6DE3}"/>
    </a:ext>
  </a:ext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Century Gothic">
    <a:majorFont>
      <a:latin typeface="Century Gothic" panose="020F03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 panose="020F03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Century Gothic">
    <a:majorFont>
      <a:latin typeface="Century Gothic" panose="020F03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 panose="020F03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Personalizzato 1">
    <a:dk1>
      <a:sysClr val="windowText" lastClr="000000"/>
    </a:dk1>
    <a:lt1>
      <a:sysClr val="window" lastClr="FFFFFF"/>
    </a:lt1>
    <a:dk2>
      <a:srgbClr val="8DB3E2"/>
    </a:dk2>
    <a:lt2>
      <a:srgbClr val="EEECE1"/>
    </a:lt2>
    <a:accent1>
      <a:srgbClr val="003A79"/>
    </a:accent1>
    <a:accent2>
      <a:srgbClr val="EC6400"/>
    </a:accent2>
    <a:accent3>
      <a:srgbClr val="40915B"/>
    </a:accent3>
    <a:accent4>
      <a:srgbClr val="ECBD00"/>
    </a:accent4>
    <a:accent5>
      <a:srgbClr val="0A0000"/>
    </a:accent5>
    <a:accent6>
      <a:srgbClr val="DBE5F1"/>
    </a:accent6>
    <a:hlink>
      <a:srgbClr val="0000FF"/>
    </a:hlink>
    <a:folHlink>
      <a:srgbClr val="800080"/>
    </a:folHlink>
  </a:clrScheme>
  <a:fontScheme name="ResearchChart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UI/customUI14.xml><?xml version="1.0" encoding="utf-8"?>
<customUI xmlns="http://schemas.microsoft.com/office/2009/07/customui">
  <ribbon startFromScratch="false">
    <tabs>
      <tab idMso="TabHome">
        <group id="RibbonXIntesa_CustomGroup1" label="Custom Tool" insertAfterMso="GroupPageSetup">
          <button id="btnExportJPG" label="Blu Text" imageMso="ChangeStylesMenu" size="normal" onAction="RibbonXIntesa_BluText" screentip="Applica il blu al testo selezionato"/>
          <menu id="RibbonXIntesa_customGroup3" label="ISP Bullet" size="normal" imageMso="GroupSmartArtQuickStyles" screentip="Gestione inserimento bullet ISP">
            <button id="customButton20" label="Blu pieno" onAction="Macro20" imageMso="AppointmentColor2"/>
            <button id="customButton21" label="Blu Outline" onAction="Macro21" imageMso="AppointmentColor0"/>
          </menu>
          <button id="btnFormatTable" label="Format Table" onAction="RibbonXIntesa_FormatTable" imageMso="FormatPainter" screentip="Applica  formattazioni alla tabella"/>
        </group>
        <group id="RibbonXIntesa_customGroup2" label="Compliance">
          <menu id="MyDisclaimer" label="Disclaimer" size="normal" imageMso="CitationInsert" screentip="Menu di scelta per il disclaimer da inserire">
            <button id="customButton8" label="Industry-Banking, IRN" tag="IB_IRN" onAction="RibbonX_AddDisclaimer" imageMso="AppointmentColor1"/>
            <button id="customButton9" label="Macro" tag="Macro_FI" onAction="RibbonX_AddDisclaimer" imageMso="AppointmentColor3"/>
            <button id="customButtonFI" label="Fixed Income" tag="FI" onAction="RibbonX_AddDisclaimer" imageMso="AppointmentColor2"/>
            <button id="btnCommodity" label="Commodity" tag="Commodity" onAction="RibbonX_AddDisclaimer" imageMso="AppointmentColor6"/>
            <button id="customButton11" label="Retail" tag="Retail" onAction="RibbonX_AddDisclaimer" imageMso="AppointmentColor5"/>
          </menu>
          <menu id="RibbonXIntesa_customGroup5" label="Production" size="normal" imageMso="EditPage" screentip="Gestione slide vecchio formato">
            <button id="customButton30" label="Applica Century Font alla slide attiva" onAction="RibbonXIntesa_TextFonts" imageMso="ClearFormatting"/>
          </menu>
          <button id="customButton18" label="Manuale" onAction="MacroTutorial" size="large" imageMso="ContentsAndIndex" screentip="Breve guida con le indicazioni d'uso delle nuove funzionalità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PptTemplateISP_16_9</Template>
  <TotalTime>16527</TotalTime>
  <Words>1918</Words>
  <Application>Microsoft Office PowerPoint</Application>
  <PresentationFormat>Personalizzato</PresentationFormat>
  <Paragraphs>261</Paragraphs>
  <Slides>20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20</vt:i4>
      </vt:variant>
    </vt:vector>
  </HeadingPairs>
  <TitlesOfParts>
    <vt:vector size="29" baseType="lpstr">
      <vt:lpstr>Arial</vt:lpstr>
      <vt:lpstr>Calibri</vt:lpstr>
      <vt:lpstr>Century Gothic</vt:lpstr>
      <vt:lpstr>Century Gothic (Body)</vt:lpstr>
      <vt:lpstr>Wingdings</vt:lpstr>
      <vt:lpstr>Tema di Office</vt:lpstr>
      <vt:lpstr>Personalizza struttura</vt:lpstr>
      <vt:lpstr>3_Personalizza struttura</vt:lpstr>
      <vt:lpstr>1_Personalizza struttura</vt:lpstr>
      <vt:lpstr>Presentazione standard di PowerPoint</vt:lpstr>
      <vt:lpstr>Presentazione standard di PowerPoint</vt:lpstr>
      <vt:lpstr>Le proiezioni di crescita nello scenario base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Commodities agricole su livelli pre-guerra, ma ancora elevati rispetto a due anni fa</vt:lpstr>
      <vt:lpstr>In Italia l’inflazione dovrebbe aver superato il picco…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Non solo Cina: potenzialità da sfruttare negli Stati Uniti, Canada, Sudafrica e Medio Oriente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GIUSTI SARA</dc:creator>
  <cp:lastModifiedBy>Trenti Stefania</cp:lastModifiedBy>
  <cp:revision>790</cp:revision>
  <cp:lastPrinted>2017-03-10T10:30:21Z</cp:lastPrinted>
  <dcterms:created xsi:type="dcterms:W3CDTF">2022-01-25T11:43:50Z</dcterms:created>
  <dcterms:modified xsi:type="dcterms:W3CDTF">2023-06-21T14:57:25Z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ucleoEditoriale">
    <vt:bool>true</vt:bool>
  </property>
  <property fmtid="{D5CDD505-2E9C-101B-9397-08002B2CF9AE}" pid="3" name="Formato">
    <vt:lpwstr>16-9</vt:lpwstr>
  </property>
  <property fmtid="{D5CDD505-2E9C-101B-9397-08002B2CF9AE}" pid="4" name="Ente">
    <vt:lpwstr>BancaISP</vt:lpwstr>
  </property>
  <property fmtid="{D5CDD505-2E9C-101B-9397-08002B2CF9AE}" pid="5" name="MSIP_Label_5f5fe31f-9de1-4167-a753-111c0df8115f_Enabled">
    <vt:lpwstr>true</vt:lpwstr>
  </property>
  <property fmtid="{D5CDD505-2E9C-101B-9397-08002B2CF9AE}" pid="6" name="MSIP_Label_5f5fe31f-9de1-4167-a753-111c0df8115f_SetDate">
    <vt:lpwstr>2022-01-25T11:44:04Z</vt:lpwstr>
  </property>
  <property fmtid="{D5CDD505-2E9C-101B-9397-08002B2CF9AE}" pid="7" name="MSIP_Label_5f5fe31f-9de1-4167-a753-111c0df8115f_Method">
    <vt:lpwstr>Standard</vt:lpwstr>
  </property>
  <property fmtid="{D5CDD505-2E9C-101B-9397-08002B2CF9AE}" pid="8" name="MSIP_Label_5f5fe31f-9de1-4167-a753-111c0df8115f_Name">
    <vt:lpwstr>5f5fe31f-9de1-4167-a753-111c0df8115f</vt:lpwstr>
  </property>
  <property fmtid="{D5CDD505-2E9C-101B-9397-08002B2CF9AE}" pid="9" name="MSIP_Label_5f5fe31f-9de1-4167-a753-111c0df8115f_SiteId">
    <vt:lpwstr>cc4baf00-15c9-48dd-9f59-88c98bde2be7</vt:lpwstr>
  </property>
  <property fmtid="{D5CDD505-2E9C-101B-9397-08002B2CF9AE}" pid="10" name="MSIP_Label_5f5fe31f-9de1-4167-a753-111c0df8115f_ActionId">
    <vt:lpwstr>d742b08f-ad54-422e-b398-d91522185b67</vt:lpwstr>
  </property>
  <property fmtid="{D5CDD505-2E9C-101B-9397-08002B2CF9AE}" pid="11" name="MSIP_Label_5f5fe31f-9de1-4167-a753-111c0df8115f_ContentBits">
    <vt:lpwstr>0</vt:lpwstr>
  </property>
</Properties>
</file>